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303" r:id="rId3"/>
    <p:sldId id="257" r:id="rId4"/>
    <p:sldId id="258" r:id="rId5"/>
    <p:sldId id="299" r:id="rId6"/>
    <p:sldId id="315" r:id="rId7"/>
    <p:sldId id="311" r:id="rId8"/>
    <p:sldId id="259" r:id="rId9"/>
    <p:sldId id="260" r:id="rId10"/>
    <p:sldId id="261" r:id="rId11"/>
    <p:sldId id="262" r:id="rId12"/>
    <p:sldId id="263" r:id="rId13"/>
    <p:sldId id="292" r:id="rId14"/>
    <p:sldId id="293" r:id="rId15"/>
    <p:sldId id="294" r:id="rId16"/>
    <p:sldId id="298" r:id="rId17"/>
    <p:sldId id="297" r:id="rId18"/>
    <p:sldId id="314" r:id="rId19"/>
    <p:sldId id="302" r:id="rId20"/>
    <p:sldId id="312" r:id="rId21"/>
    <p:sldId id="300" r:id="rId22"/>
    <p:sldId id="301" r:id="rId23"/>
    <p:sldId id="305" r:id="rId24"/>
    <p:sldId id="306" r:id="rId25"/>
    <p:sldId id="308" r:id="rId26"/>
    <p:sldId id="309" r:id="rId27"/>
    <p:sldId id="310" r:id="rId28"/>
    <p:sldId id="307" r:id="rId29"/>
    <p:sldId id="313" r:id="rId30"/>
  </p:sldIdLst>
  <p:sldSz cx="9144000" cy="5143500" type="screen16x9"/>
  <p:notesSz cx="6858000" cy="9144000"/>
  <p:embeddedFontLst>
    <p:embeddedFont>
      <p:font typeface="Roboto" charset="0"/>
      <p:regular r:id="rId32"/>
      <p:bold r:id="rId33"/>
      <p:italic r:id="rId34"/>
      <p:boldItalic r:id="rId35"/>
    </p:embeddedFont>
    <p:embeddedFont>
      <p:font typeface="나눔고딕" charset="-127"/>
      <p:regular r:id="rId36"/>
      <p:bold r:id="rId37"/>
    </p:embeddedFont>
    <p:embeddedFont>
      <p:font typeface="Montserrat" charset="0"/>
      <p:regular r:id="rId38"/>
      <p:bold r:id="rId39"/>
    </p:embeddedFont>
    <p:embeddedFont>
      <p:font typeface="맑은 고딕" pitchFamily="50" charset="-127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A8DC"/>
    <a:srgbClr val="0882B8"/>
    <a:srgbClr val="27A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D8AB124C-0EE5-4E4E-B538-8F9F555F7BBA}">
  <a:tblStyle styleId="{D8AB124C-0EE5-4E4E-B538-8F9F555F7BBA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62" y="-6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949830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Shape 15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Shape 15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Shape 15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Shape 15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Shape 16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Shape 16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Shape 16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Shape 1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Shape 18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Shape 18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Shape 15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Shape 15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켄트 벡 등이 제안한 소프트웨어 개발 방법론으로써,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요구사항이 시시각각 변하는 때에 적합한 방법이다.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10~12개의 Practice를 정의하고 있으며, 소규모 프로젝트에 적합하다.</a:t>
            </a:r>
          </a:p>
          <a:p>
            <a:pPr lv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D4D4D"/>
                </a:solidFill>
                <a:highlight>
                  <a:srgbClr val="FFFFFF"/>
                </a:highlight>
              </a:rPr>
              <a:t>켄트 벡은 실천 방법 뿐만 아니라 가치와 원칙, 목적에 대해서도 강조했다.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Shape 1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Shape 1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Shape 1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Shape 15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Shape 15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Shape 15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Shape 15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Release plan: 전반적인 프로젝트에 대한 설계로, Iteration plan을 만들기 위해 쓰인다.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프로젝트와 관련된 모든 사람이 각자의 결정을 할 수 있게 하는 규칙을 가지고 있는데, 그 규칙은 일정을 협상하기 위한 방법을 제공한다.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핵심은 user story를 가지고서 프로그래밍에 걸리는 시간을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추정하는 것이다.</a:t>
            </a:r>
          </a:p>
          <a:p>
            <a:pPr marL="457200" lvl="0" indent="3048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Roboto"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범위(scope), 자원(resources), 시간, 품질로 네 가지 요소에 기초하여 이루어진다.</a:t>
            </a:r>
          </a:p>
          <a:p>
            <a:pPr lvl="0" rtl="0">
              <a:spcBef>
                <a:spcPts val="0"/>
              </a:spcBef>
              <a:buNone/>
            </a:pP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6FA8DC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786525" y="1968875"/>
            <a:ext cx="5859599" cy="2766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-190654" y="180462"/>
            <a:ext cx="9618283" cy="1632384"/>
            <a:chOff x="-114454" y="180462"/>
            <a:chExt cx="9618283" cy="1632384"/>
          </a:xfrm>
        </p:grpSpPr>
        <p:sp>
          <p:nvSpPr>
            <p:cNvPr id="12" name="Shape 12"/>
            <p:cNvSpPr/>
            <p:nvPr/>
          </p:nvSpPr>
          <p:spPr>
            <a:xfrm>
              <a:off x="3135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1222212" y="227541"/>
              <a:ext cx="336767" cy="336767"/>
            </a:xfrm>
            <a:custGeom>
              <a:avLst/>
              <a:gdLst/>
              <a:ahLst/>
              <a:cxnLst/>
              <a:rect l="0" t="0" r="0" b="0"/>
              <a:pathLst>
                <a:path w="16027" h="16027" fill="none" extrusionOk="0">
                  <a:moveTo>
                    <a:pt x="14029" y="4019"/>
                  </a:moveTo>
                  <a:lnTo>
                    <a:pt x="14029" y="4019"/>
                  </a:lnTo>
                  <a:lnTo>
                    <a:pt x="14200" y="3849"/>
                  </a:lnTo>
                  <a:lnTo>
                    <a:pt x="14395" y="3752"/>
                  </a:lnTo>
                  <a:lnTo>
                    <a:pt x="14614" y="3678"/>
                  </a:lnTo>
                  <a:lnTo>
                    <a:pt x="14809" y="3630"/>
                  </a:lnTo>
                  <a:lnTo>
                    <a:pt x="15028" y="3581"/>
                  </a:lnTo>
                  <a:lnTo>
                    <a:pt x="15247" y="3484"/>
                  </a:lnTo>
                  <a:lnTo>
                    <a:pt x="15442" y="3362"/>
                  </a:lnTo>
                  <a:lnTo>
                    <a:pt x="15661" y="3191"/>
                  </a:lnTo>
                  <a:lnTo>
                    <a:pt x="15661" y="3191"/>
                  </a:lnTo>
                  <a:lnTo>
                    <a:pt x="15832" y="2997"/>
                  </a:lnTo>
                  <a:lnTo>
                    <a:pt x="15929" y="2777"/>
                  </a:lnTo>
                  <a:lnTo>
                    <a:pt x="16002" y="2534"/>
                  </a:lnTo>
                  <a:lnTo>
                    <a:pt x="16026" y="2266"/>
                  </a:lnTo>
                  <a:lnTo>
                    <a:pt x="16026" y="2266"/>
                  </a:lnTo>
                  <a:lnTo>
                    <a:pt x="16002" y="2047"/>
                  </a:lnTo>
                  <a:lnTo>
                    <a:pt x="15978" y="1827"/>
                  </a:lnTo>
                  <a:lnTo>
                    <a:pt x="15905" y="1633"/>
                  </a:lnTo>
                  <a:lnTo>
                    <a:pt x="15807" y="1413"/>
                  </a:lnTo>
                  <a:lnTo>
                    <a:pt x="15710" y="1243"/>
                  </a:lnTo>
                  <a:lnTo>
                    <a:pt x="15588" y="1048"/>
                  </a:lnTo>
                  <a:lnTo>
                    <a:pt x="15466" y="878"/>
                  </a:lnTo>
                  <a:lnTo>
                    <a:pt x="15320" y="707"/>
                  </a:lnTo>
                  <a:lnTo>
                    <a:pt x="15320" y="707"/>
                  </a:lnTo>
                  <a:lnTo>
                    <a:pt x="15150" y="561"/>
                  </a:lnTo>
                  <a:lnTo>
                    <a:pt x="14979" y="439"/>
                  </a:lnTo>
                  <a:lnTo>
                    <a:pt x="14784" y="317"/>
                  </a:lnTo>
                  <a:lnTo>
                    <a:pt x="14590" y="196"/>
                  </a:lnTo>
                  <a:lnTo>
                    <a:pt x="14395" y="123"/>
                  </a:lnTo>
                  <a:lnTo>
                    <a:pt x="14175" y="50"/>
                  </a:lnTo>
                  <a:lnTo>
                    <a:pt x="13981" y="25"/>
                  </a:lnTo>
                  <a:lnTo>
                    <a:pt x="13761" y="1"/>
                  </a:lnTo>
                  <a:lnTo>
                    <a:pt x="13761" y="1"/>
                  </a:lnTo>
                  <a:lnTo>
                    <a:pt x="13494" y="25"/>
                  </a:lnTo>
                  <a:lnTo>
                    <a:pt x="13250" y="98"/>
                  </a:lnTo>
                  <a:lnTo>
                    <a:pt x="13031" y="196"/>
                  </a:lnTo>
                  <a:lnTo>
                    <a:pt x="12836" y="366"/>
                  </a:lnTo>
                  <a:lnTo>
                    <a:pt x="12836" y="366"/>
                  </a:lnTo>
                  <a:lnTo>
                    <a:pt x="12665" y="561"/>
                  </a:lnTo>
                  <a:lnTo>
                    <a:pt x="12544" y="780"/>
                  </a:lnTo>
                  <a:lnTo>
                    <a:pt x="12471" y="975"/>
                  </a:lnTo>
                  <a:lnTo>
                    <a:pt x="12422" y="1194"/>
                  </a:lnTo>
                  <a:lnTo>
                    <a:pt x="12349" y="1413"/>
                  </a:lnTo>
                  <a:lnTo>
                    <a:pt x="12276" y="1608"/>
                  </a:lnTo>
                  <a:lnTo>
                    <a:pt x="12178" y="1827"/>
                  </a:lnTo>
                  <a:lnTo>
                    <a:pt x="12008" y="1998"/>
                  </a:lnTo>
                  <a:lnTo>
                    <a:pt x="12008" y="1998"/>
                  </a:lnTo>
                  <a:lnTo>
                    <a:pt x="11740" y="2266"/>
                  </a:lnTo>
                  <a:lnTo>
                    <a:pt x="11496" y="2436"/>
                  </a:lnTo>
                  <a:lnTo>
                    <a:pt x="11277" y="2534"/>
                  </a:lnTo>
                  <a:lnTo>
                    <a:pt x="11082" y="2582"/>
                  </a:lnTo>
                  <a:lnTo>
                    <a:pt x="10888" y="2582"/>
                  </a:lnTo>
                  <a:lnTo>
                    <a:pt x="10717" y="2534"/>
                  </a:lnTo>
                  <a:lnTo>
                    <a:pt x="10547" y="2412"/>
                  </a:lnTo>
                  <a:lnTo>
                    <a:pt x="10376" y="2290"/>
                  </a:lnTo>
                  <a:lnTo>
                    <a:pt x="10206" y="2095"/>
                  </a:lnTo>
                  <a:lnTo>
                    <a:pt x="10035" y="1901"/>
                  </a:lnTo>
                  <a:lnTo>
                    <a:pt x="9670" y="1413"/>
                  </a:lnTo>
                  <a:lnTo>
                    <a:pt x="9231" y="878"/>
                  </a:lnTo>
                  <a:lnTo>
                    <a:pt x="8988" y="585"/>
                  </a:lnTo>
                  <a:lnTo>
                    <a:pt x="8720" y="293"/>
                  </a:lnTo>
                  <a:lnTo>
                    <a:pt x="8720" y="293"/>
                  </a:lnTo>
                  <a:lnTo>
                    <a:pt x="8574" y="171"/>
                  </a:lnTo>
                  <a:lnTo>
                    <a:pt x="8379" y="74"/>
                  </a:lnTo>
                  <a:lnTo>
                    <a:pt x="8209" y="25"/>
                  </a:lnTo>
                  <a:lnTo>
                    <a:pt x="8014" y="1"/>
                  </a:lnTo>
                  <a:lnTo>
                    <a:pt x="8014" y="1"/>
                  </a:lnTo>
                  <a:lnTo>
                    <a:pt x="7916" y="25"/>
                  </a:lnTo>
                  <a:lnTo>
                    <a:pt x="7770" y="98"/>
                  </a:lnTo>
                  <a:lnTo>
                    <a:pt x="7307" y="366"/>
                  </a:lnTo>
                  <a:lnTo>
                    <a:pt x="7039" y="537"/>
                  </a:lnTo>
                  <a:lnTo>
                    <a:pt x="6747" y="756"/>
                  </a:lnTo>
                  <a:lnTo>
                    <a:pt x="6431" y="975"/>
                  </a:lnTo>
                  <a:lnTo>
                    <a:pt x="6138" y="1243"/>
                  </a:lnTo>
                  <a:lnTo>
                    <a:pt x="5870" y="1511"/>
                  </a:lnTo>
                  <a:lnTo>
                    <a:pt x="5627" y="1803"/>
                  </a:lnTo>
                  <a:lnTo>
                    <a:pt x="5432" y="2095"/>
                  </a:lnTo>
                  <a:lnTo>
                    <a:pt x="5359" y="2242"/>
                  </a:lnTo>
                  <a:lnTo>
                    <a:pt x="5310" y="2412"/>
                  </a:lnTo>
                  <a:lnTo>
                    <a:pt x="5262" y="2558"/>
                  </a:lnTo>
                  <a:lnTo>
                    <a:pt x="5237" y="2704"/>
                  </a:lnTo>
                  <a:lnTo>
                    <a:pt x="5237" y="2850"/>
                  </a:lnTo>
                  <a:lnTo>
                    <a:pt x="5262" y="3021"/>
                  </a:lnTo>
                  <a:lnTo>
                    <a:pt x="5310" y="3167"/>
                  </a:lnTo>
                  <a:lnTo>
                    <a:pt x="5383" y="3313"/>
                  </a:lnTo>
                  <a:lnTo>
                    <a:pt x="5481" y="3459"/>
                  </a:lnTo>
                  <a:lnTo>
                    <a:pt x="5603" y="3605"/>
                  </a:lnTo>
                  <a:lnTo>
                    <a:pt x="5603" y="3605"/>
                  </a:lnTo>
                  <a:lnTo>
                    <a:pt x="5797" y="3752"/>
                  </a:lnTo>
                  <a:lnTo>
                    <a:pt x="5992" y="3849"/>
                  </a:lnTo>
                  <a:lnTo>
                    <a:pt x="6187" y="3946"/>
                  </a:lnTo>
                  <a:lnTo>
                    <a:pt x="6406" y="3995"/>
                  </a:lnTo>
                  <a:lnTo>
                    <a:pt x="6625" y="4044"/>
                  </a:lnTo>
                  <a:lnTo>
                    <a:pt x="6845" y="4141"/>
                  </a:lnTo>
                  <a:lnTo>
                    <a:pt x="7039" y="4239"/>
                  </a:lnTo>
                  <a:lnTo>
                    <a:pt x="7234" y="4409"/>
                  </a:lnTo>
                  <a:lnTo>
                    <a:pt x="7234" y="4409"/>
                  </a:lnTo>
                  <a:lnTo>
                    <a:pt x="7405" y="4604"/>
                  </a:lnTo>
                  <a:lnTo>
                    <a:pt x="7502" y="4823"/>
                  </a:lnTo>
                  <a:lnTo>
                    <a:pt x="7575" y="5067"/>
                  </a:lnTo>
                  <a:lnTo>
                    <a:pt x="7600" y="5359"/>
                  </a:lnTo>
                  <a:lnTo>
                    <a:pt x="7600" y="5359"/>
                  </a:lnTo>
                  <a:lnTo>
                    <a:pt x="7575" y="5554"/>
                  </a:lnTo>
                  <a:lnTo>
                    <a:pt x="7551" y="5773"/>
                  </a:lnTo>
                  <a:lnTo>
                    <a:pt x="7478" y="5968"/>
                  </a:lnTo>
                  <a:lnTo>
                    <a:pt x="7405" y="6163"/>
                  </a:lnTo>
                  <a:lnTo>
                    <a:pt x="7307" y="6357"/>
                  </a:lnTo>
                  <a:lnTo>
                    <a:pt x="7186" y="6552"/>
                  </a:lnTo>
                  <a:lnTo>
                    <a:pt x="7039" y="6723"/>
                  </a:lnTo>
                  <a:lnTo>
                    <a:pt x="6893" y="6893"/>
                  </a:lnTo>
                  <a:lnTo>
                    <a:pt x="6893" y="6893"/>
                  </a:lnTo>
                  <a:lnTo>
                    <a:pt x="6723" y="7039"/>
                  </a:lnTo>
                  <a:lnTo>
                    <a:pt x="6552" y="7186"/>
                  </a:lnTo>
                  <a:lnTo>
                    <a:pt x="6382" y="7283"/>
                  </a:lnTo>
                  <a:lnTo>
                    <a:pt x="6187" y="7405"/>
                  </a:lnTo>
                  <a:lnTo>
                    <a:pt x="5992" y="7478"/>
                  </a:lnTo>
                  <a:lnTo>
                    <a:pt x="5773" y="7551"/>
                  </a:lnTo>
                  <a:lnTo>
                    <a:pt x="5554" y="7575"/>
                  </a:lnTo>
                  <a:lnTo>
                    <a:pt x="5359" y="7600"/>
                  </a:lnTo>
                  <a:lnTo>
                    <a:pt x="5359" y="7600"/>
                  </a:lnTo>
                  <a:lnTo>
                    <a:pt x="5091" y="7575"/>
                  </a:lnTo>
                  <a:lnTo>
                    <a:pt x="4848" y="7502"/>
                  </a:lnTo>
                  <a:lnTo>
                    <a:pt x="4604" y="7405"/>
                  </a:lnTo>
                  <a:lnTo>
                    <a:pt x="4409" y="7234"/>
                  </a:lnTo>
                  <a:lnTo>
                    <a:pt x="4409" y="7234"/>
                  </a:lnTo>
                  <a:lnTo>
                    <a:pt x="4239" y="7039"/>
                  </a:lnTo>
                  <a:lnTo>
                    <a:pt x="4117" y="6820"/>
                  </a:lnTo>
                  <a:lnTo>
                    <a:pt x="4044" y="6601"/>
                  </a:lnTo>
                  <a:lnTo>
                    <a:pt x="3971" y="6382"/>
                  </a:lnTo>
                  <a:lnTo>
                    <a:pt x="3922" y="6187"/>
                  </a:lnTo>
                  <a:lnTo>
                    <a:pt x="3849" y="5992"/>
                  </a:lnTo>
                  <a:lnTo>
                    <a:pt x="3752" y="5797"/>
                  </a:lnTo>
                  <a:lnTo>
                    <a:pt x="3605" y="5602"/>
                  </a:lnTo>
                  <a:lnTo>
                    <a:pt x="3605" y="5602"/>
                  </a:lnTo>
                  <a:lnTo>
                    <a:pt x="3459" y="5481"/>
                  </a:lnTo>
                  <a:lnTo>
                    <a:pt x="3313" y="5383"/>
                  </a:lnTo>
                  <a:lnTo>
                    <a:pt x="3167" y="5310"/>
                  </a:lnTo>
                  <a:lnTo>
                    <a:pt x="3021" y="5262"/>
                  </a:lnTo>
                  <a:lnTo>
                    <a:pt x="2850" y="5237"/>
                  </a:lnTo>
                  <a:lnTo>
                    <a:pt x="2704" y="5237"/>
                  </a:lnTo>
                  <a:lnTo>
                    <a:pt x="2558" y="5262"/>
                  </a:lnTo>
                  <a:lnTo>
                    <a:pt x="2412" y="5310"/>
                  </a:lnTo>
                  <a:lnTo>
                    <a:pt x="2242" y="5359"/>
                  </a:lnTo>
                  <a:lnTo>
                    <a:pt x="2095" y="5432"/>
                  </a:lnTo>
                  <a:lnTo>
                    <a:pt x="1803" y="5627"/>
                  </a:lnTo>
                  <a:lnTo>
                    <a:pt x="1511" y="5870"/>
                  </a:lnTo>
                  <a:lnTo>
                    <a:pt x="1243" y="6138"/>
                  </a:lnTo>
                  <a:lnTo>
                    <a:pt x="975" y="6431"/>
                  </a:lnTo>
                  <a:lnTo>
                    <a:pt x="756" y="6747"/>
                  </a:lnTo>
                  <a:lnTo>
                    <a:pt x="537" y="7039"/>
                  </a:lnTo>
                  <a:lnTo>
                    <a:pt x="366" y="7307"/>
                  </a:lnTo>
                  <a:lnTo>
                    <a:pt x="98" y="7770"/>
                  </a:lnTo>
                  <a:lnTo>
                    <a:pt x="25" y="7916"/>
                  </a:lnTo>
                  <a:lnTo>
                    <a:pt x="1" y="8014"/>
                  </a:lnTo>
                  <a:lnTo>
                    <a:pt x="1" y="8014"/>
                  </a:lnTo>
                  <a:lnTo>
                    <a:pt x="25" y="8208"/>
                  </a:lnTo>
                  <a:lnTo>
                    <a:pt x="74" y="8379"/>
                  </a:lnTo>
                  <a:lnTo>
                    <a:pt x="171" y="8574"/>
                  </a:lnTo>
                  <a:lnTo>
                    <a:pt x="293" y="8720"/>
                  </a:lnTo>
                  <a:lnTo>
                    <a:pt x="293" y="8720"/>
                  </a:lnTo>
                  <a:lnTo>
                    <a:pt x="585" y="8988"/>
                  </a:lnTo>
                  <a:lnTo>
                    <a:pt x="878" y="9231"/>
                  </a:lnTo>
                  <a:lnTo>
                    <a:pt x="1413" y="9670"/>
                  </a:lnTo>
                  <a:lnTo>
                    <a:pt x="1901" y="10035"/>
                  </a:lnTo>
                  <a:lnTo>
                    <a:pt x="2095" y="10206"/>
                  </a:lnTo>
                  <a:lnTo>
                    <a:pt x="2290" y="10376"/>
                  </a:lnTo>
                  <a:lnTo>
                    <a:pt x="2412" y="10547"/>
                  </a:lnTo>
                  <a:lnTo>
                    <a:pt x="2534" y="10717"/>
                  </a:lnTo>
                  <a:lnTo>
                    <a:pt x="2583" y="10888"/>
                  </a:lnTo>
                  <a:lnTo>
                    <a:pt x="2583" y="11082"/>
                  </a:lnTo>
                  <a:lnTo>
                    <a:pt x="2534" y="11277"/>
                  </a:lnTo>
                  <a:lnTo>
                    <a:pt x="2436" y="11496"/>
                  </a:lnTo>
                  <a:lnTo>
                    <a:pt x="2266" y="11740"/>
                  </a:lnTo>
                  <a:lnTo>
                    <a:pt x="1998" y="12008"/>
                  </a:lnTo>
                  <a:lnTo>
                    <a:pt x="1998" y="12008"/>
                  </a:lnTo>
                  <a:lnTo>
                    <a:pt x="1828" y="12178"/>
                  </a:lnTo>
                  <a:lnTo>
                    <a:pt x="1633" y="12276"/>
                  </a:lnTo>
                  <a:lnTo>
                    <a:pt x="1413" y="12349"/>
                  </a:lnTo>
                  <a:lnTo>
                    <a:pt x="1219" y="12398"/>
                  </a:lnTo>
                  <a:lnTo>
                    <a:pt x="999" y="12446"/>
                  </a:lnTo>
                  <a:lnTo>
                    <a:pt x="780" y="12544"/>
                  </a:lnTo>
                  <a:lnTo>
                    <a:pt x="585" y="12665"/>
                  </a:lnTo>
                  <a:lnTo>
                    <a:pt x="366" y="12836"/>
                  </a:lnTo>
                  <a:lnTo>
                    <a:pt x="366" y="12836"/>
                  </a:lnTo>
                  <a:lnTo>
                    <a:pt x="196" y="13031"/>
                  </a:lnTo>
                  <a:lnTo>
                    <a:pt x="98" y="13250"/>
                  </a:lnTo>
                  <a:lnTo>
                    <a:pt x="25" y="13493"/>
                  </a:lnTo>
                  <a:lnTo>
                    <a:pt x="1" y="13761"/>
                  </a:lnTo>
                  <a:lnTo>
                    <a:pt x="1" y="13761"/>
                  </a:lnTo>
                  <a:lnTo>
                    <a:pt x="25" y="13981"/>
                  </a:lnTo>
                  <a:lnTo>
                    <a:pt x="50" y="14200"/>
                  </a:lnTo>
                  <a:lnTo>
                    <a:pt x="123" y="14395"/>
                  </a:lnTo>
                  <a:lnTo>
                    <a:pt x="220" y="14614"/>
                  </a:lnTo>
                  <a:lnTo>
                    <a:pt x="318" y="14784"/>
                  </a:lnTo>
                  <a:lnTo>
                    <a:pt x="439" y="14979"/>
                  </a:lnTo>
                  <a:lnTo>
                    <a:pt x="561" y="15150"/>
                  </a:lnTo>
                  <a:lnTo>
                    <a:pt x="707" y="15320"/>
                  </a:lnTo>
                  <a:lnTo>
                    <a:pt x="707" y="15320"/>
                  </a:lnTo>
                  <a:lnTo>
                    <a:pt x="878" y="15466"/>
                  </a:lnTo>
                  <a:lnTo>
                    <a:pt x="1048" y="15588"/>
                  </a:lnTo>
                  <a:lnTo>
                    <a:pt x="1243" y="15710"/>
                  </a:lnTo>
                  <a:lnTo>
                    <a:pt x="1438" y="15832"/>
                  </a:lnTo>
                  <a:lnTo>
                    <a:pt x="1633" y="15905"/>
                  </a:lnTo>
                  <a:lnTo>
                    <a:pt x="1852" y="15978"/>
                  </a:lnTo>
                  <a:lnTo>
                    <a:pt x="2047" y="16002"/>
                  </a:lnTo>
                  <a:lnTo>
                    <a:pt x="2266" y="16026"/>
                  </a:lnTo>
                  <a:lnTo>
                    <a:pt x="2266" y="16026"/>
                  </a:lnTo>
                  <a:lnTo>
                    <a:pt x="2534" y="16002"/>
                  </a:lnTo>
                  <a:lnTo>
                    <a:pt x="2777" y="15929"/>
                  </a:lnTo>
                  <a:lnTo>
                    <a:pt x="2997" y="15832"/>
                  </a:lnTo>
                  <a:lnTo>
                    <a:pt x="3191" y="15661"/>
                  </a:lnTo>
                  <a:lnTo>
                    <a:pt x="3191" y="15661"/>
                  </a:lnTo>
                  <a:lnTo>
                    <a:pt x="3362" y="15466"/>
                  </a:lnTo>
                  <a:lnTo>
                    <a:pt x="3484" y="15247"/>
                  </a:lnTo>
                  <a:lnTo>
                    <a:pt x="3557" y="15052"/>
                  </a:lnTo>
                  <a:lnTo>
                    <a:pt x="3605" y="14833"/>
                  </a:lnTo>
                  <a:lnTo>
                    <a:pt x="3679" y="14614"/>
                  </a:lnTo>
                  <a:lnTo>
                    <a:pt x="3752" y="14419"/>
                  </a:lnTo>
                  <a:lnTo>
                    <a:pt x="3849" y="14200"/>
                  </a:lnTo>
                  <a:lnTo>
                    <a:pt x="4019" y="14029"/>
                  </a:lnTo>
                  <a:lnTo>
                    <a:pt x="4019" y="14029"/>
                  </a:lnTo>
                  <a:lnTo>
                    <a:pt x="4287" y="13786"/>
                  </a:lnTo>
                  <a:lnTo>
                    <a:pt x="4531" y="13591"/>
                  </a:lnTo>
                  <a:lnTo>
                    <a:pt x="4750" y="13493"/>
                  </a:lnTo>
                  <a:lnTo>
                    <a:pt x="4945" y="13445"/>
                  </a:lnTo>
                  <a:lnTo>
                    <a:pt x="5140" y="13445"/>
                  </a:lnTo>
                  <a:lnTo>
                    <a:pt x="5310" y="13493"/>
                  </a:lnTo>
                  <a:lnTo>
                    <a:pt x="5481" y="13615"/>
                  </a:lnTo>
                  <a:lnTo>
                    <a:pt x="5651" y="13737"/>
                  </a:lnTo>
                  <a:lnTo>
                    <a:pt x="5822" y="13932"/>
                  </a:lnTo>
                  <a:lnTo>
                    <a:pt x="5992" y="14127"/>
                  </a:lnTo>
                  <a:lnTo>
                    <a:pt x="6358" y="14614"/>
                  </a:lnTo>
                  <a:lnTo>
                    <a:pt x="6796" y="15150"/>
                  </a:lnTo>
                  <a:lnTo>
                    <a:pt x="7039" y="15442"/>
                  </a:lnTo>
                  <a:lnTo>
                    <a:pt x="7307" y="15734"/>
                  </a:lnTo>
                  <a:lnTo>
                    <a:pt x="7307" y="15734"/>
                  </a:lnTo>
                  <a:lnTo>
                    <a:pt x="7454" y="15856"/>
                  </a:lnTo>
                  <a:lnTo>
                    <a:pt x="7648" y="15953"/>
                  </a:lnTo>
                  <a:lnTo>
                    <a:pt x="7819" y="16002"/>
                  </a:lnTo>
                  <a:lnTo>
                    <a:pt x="8014" y="16026"/>
                  </a:lnTo>
                  <a:lnTo>
                    <a:pt x="8014" y="16026"/>
                  </a:lnTo>
                  <a:lnTo>
                    <a:pt x="8111" y="16002"/>
                  </a:lnTo>
                  <a:lnTo>
                    <a:pt x="8257" y="15929"/>
                  </a:lnTo>
                  <a:lnTo>
                    <a:pt x="8720" y="15661"/>
                  </a:lnTo>
                  <a:lnTo>
                    <a:pt x="8988" y="15491"/>
                  </a:lnTo>
                  <a:lnTo>
                    <a:pt x="9280" y="15271"/>
                  </a:lnTo>
                  <a:lnTo>
                    <a:pt x="9597" y="15052"/>
                  </a:lnTo>
                  <a:lnTo>
                    <a:pt x="9889" y="14784"/>
                  </a:lnTo>
                  <a:lnTo>
                    <a:pt x="10157" y="14516"/>
                  </a:lnTo>
                  <a:lnTo>
                    <a:pt x="10400" y="14224"/>
                  </a:lnTo>
                  <a:lnTo>
                    <a:pt x="10595" y="13932"/>
                  </a:lnTo>
                  <a:lnTo>
                    <a:pt x="10668" y="13786"/>
                  </a:lnTo>
                  <a:lnTo>
                    <a:pt x="10717" y="13615"/>
                  </a:lnTo>
                  <a:lnTo>
                    <a:pt x="10766" y="13469"/>
                  </a:lnTo>
                  <a:lnTo>
                    <a:pt x="10790" y="13323"/>
                  </a:lnTo>
                  <a:lnTo>
                    <a:pt x="10790" y="13177"/>
                  </a:lnTo>
                  <a:lnTo>
                    <a:pt x="10766" y="13006"/>
                  </a:lnTo>
                  <a:lnTo>
                    <a:pt x="10717" y="12860"/>
                  </a:lnTo>
                  <a:lnTo>
                    <a:pt x="10644" y="12714"/>
                  </a:lnTo>
                  <a:lnTo>
                    <a:pt x="10547" y="12568"/>
                  </a:lnTo>
                  <a:lnTo>
                    <a:pt x="10425" y="12422"/>
                  </a:lnTo>
                  <a:lnTo>
                    <a:pt x="10425" y="12422"/>
                  </a:lnTo>
                  <a:lnTo>
                    <a:pt x="10230" y="12276"/>
                  </a:lnTo>
                  <a:lnTo>
                    <a:pt x="10035" y="12178"/>
                  </a:lnTo>
                  <a:lnTo>
                    <a:pt x="9840" y="12105"/>
                  </a:lnTo>
                  <a:lnTo>
                    <a:pt x="9621" y="12032"/>
                  </a:lnTo>
                  <a:lnTo>
                    <a:pt x="9402" y="11983"/>
                  </a:lnTo>
                  <a:lnTo>
                    <a:pt x="9183" y="11886"/>
                  </a:lnTo>
                  <a:lnTo>
                    <a:pt x="8988" y="11789"/>
                  </a:lnTo>
                  <a:lnTo>
                    <a:pt x="8793" y="11618"/>
                  </a:lnTo>
                  <a:lnTo>
                    <a:pt x="8793" y="11618"/>
                  </a:lnTo>
                  <a:lnTo>
                    <a:pt x="8623" y="11423"/>
                  </a:lnTo>
                  <a:lnTo>
                    <a:pt x="8525" y="11204"/>
                  </a:lnTo>
                  <a:lnTo>
                    <a:pt x="8452" y="10961"/>
                  </a:lnTo>
                  <a:lnTo>
                    <a:pt x="8428" y="10668"/>
                  </a:lnTo>
                  <a:lnTo>
                    <a:pt x="8428" y="10668"/>
                  </a:lnTo>
                  <a:lnTo>
                    <a:pt x="8452" y="10473"/>
                  </a:lnTo>
                  <a:lnTo>
                    <a:pt x="8476" y="10254"/>
                  </a:lnTo>
                  <a:lnTo>
                    <a:pt x="8549" y="10059"/>
                  </a:lnTo>
                  <a:lnTo>
                    <a:pt x="8623" y="9865"/>
                  </a:lnTo>
                  <a:lnTo>
                    <a:pt x="8720" y="9670"/>
                  </a:lnTo>
                  <a:lnTo>
                    <a:pt x="8842" y="9475"/>
                  </a:lnTo>
                  <a:lnTo>
                    <a:pt x="8988" y="9304"/>
                  </a:lnTo>
                  <a:lnTo>
                    <a:pt x="9134" y="9134"/>
                  </a:lnTo>
                  <a:lnTo>
                    <a:pt x="9134" y="9134"/>
                  </a:lnTo>
                  <a:lnTo>
                    <a:pt x="9304" y="8988"/>
                  </a:lnTo>
                  <a:lnTo>
                    <a:pt x="9475" y="8866"/>
                  </a:lnTo>
                  <a:lnTo>
                    <a:pt x="9645" y="8744"/>
                  </a:lnTo>
                  <a:lnTo>
                    <a:pt x="9840" y="8622"/>
                  </a:lnTo>
                  <a:lnTo>
                    <a:pt x="10035" y="8549"/>
                  </a:lnTo>
                  <a:lnTo>
                    <a:pt x="10254" y="8476"/>
                  </a:lnTo>
                  <a:lnTo>
                    <a:pt x="10474" y="8452"/>
                  </a:lnTo>
                  <a:lnTo>
                    <a:pt x="10668" y="8428"/>
                  </a:lnTo>
                  <a:lnTo>
                    <a:pt x="10668" y="8428"/>
                  </a:lnTo>
                  <a:lnTo>
                    <a:pt x="10936" y="8452"/>
                  </a:lnTo>
                  <a:lnTo>
                    <a:pt x="11180" y="8525"/>
                  </a:lnTo>
                  <a:lnTo>
                    <a:pt x="11423" y="8622"/>
                  </a:lnTo>
                  <a:lnTo>
                    <a:pt x="11618" y="8793"/>
                  </a:lnTo>
                  <a:lnTo>
                    <a:pt x="11618" y="8793"/>
                  </a:lnTo>
                  <a:lnTo>
                    <a:pt x="11789" y="8988"/>
                  </a:lnTo>
                  <a:lnTo>
                    <a:pt x="11910" y="9207"/>
                  </a:lnTo>
                  <a:lnTo>
                    <a:pt x="11984" y="9426"/>
                  </a:lnTo>
                  <a:lnTo>
                    <a:pt x="12057" y="9645"/>
                  </a:lnTo>
                  <a:lnTo>
                    <a:pt x="12105" y="9840"/>
                  </a:lnTo>
                  <a:lnTo>
                    <a:pt x="12178" y="10035"/>
                  </a:lnTo>
                  <a:lnTo>
                    <a:pt x="12276" y="10230"/>
                  </a:lnTo>
                  <a:lnTo>
                    <a:pt x="12422" y="10425"/>
                  </a:lnTo>
                  <a:lnTo>
                    <a:pt x="12422" y="10425"/>
                  </a:lnTo>
                  <a:lnTo>
                    <a:pt x="12568" y="10547"/>
                  </a:lnTo>
                  <a:lnTo>
                    <a:pt x="12714" y="10644"/>
                  </a:lnTo>
                  <a:lnTo>
                    <a:pt x="12860" y="10717"/>
                  </a:lnTo>
                  <a:lnTo>
                    <a:pt x="13006" y="10766"/>
                  </a:lnTo>
                  <a:lnTo>
                    <a:pt x="13177" y="10790"/>
                  </a:lnTo>
                  <a:lnTo>
                    <a:pt x="13323" y="10790"/>
                  </a:lnTo>
                  <a:lnTo>
                    <a:pt x="13469" y="10766"/>
                  </a:lnTo>
                  <a:lnTo>
                    <a:pt x="13615" y="10717"/>
                  </a:lnTo>
                  <a:lnTo>
                    <a:pt x="13786" y="10668"/>
                  </a:lnTo>
                  <a:lnTo>
                    <a:pt x="13932" y="10595"/>
                  </a:lnTo>
                  <a:lnTo>
                    <a:pt x="14224" y="10400"/>
                  </a:lnTo>
                  <a:lnTo>
                    <a:pt x="14516" y="10157"/>
                  </a:lnTo>
                  <a:lnTo>
                    <a:pt x="14784" y="9889"/>
                  </a:lnTo>
                  <a:lnTo>
                    <a:pt x="15052" y="9597"/>
                  </a:lnTo>
                  <a:lnTo>
                    <a:pt x="15271" y="9280"/>
                  </a:lnTo>
                  <a:lnTo>
                    <a:pt x="15491" y="8988"/>
                  </a:lnTo>
                  <a:lnTo>
                    <a:pt x="15661" y="8720"/>
                  </a:lnTo>
                  <a:lnTo>
                    <a:pt x="15929" y="8257"/>
                  </a:lnTo>
                  <a:lnTo>
                    <a:pt x="16002" y="8111"/>
                  </a:lnTo>
                  <a:lnTo>
                    <a:pt x="16026" y="8014"/>
                  </a:lnTo>
                  <a:lnTo>
                    <a:pt x="16026" y="8014"/>
                  </a:lnTo>
                  <a:lnTo>
                    <a:pt x="16002" y="7819"/>
                  </a:lnTo>
                  <a:lnTo>
                    <a:pt x="15953" y="7648"/>
                  </a:lnTo>
                  <a:lnTo>
                    <a:pt x="15856" y="7453"/>
                  </a:lnTo>
                  <a:lnTo>
                    <a:pt x="15734" y="7307"/>
                  </a:lnTo>
                  <a:lnTo>
                    <a:pt x="15734" y="7307"/>
                  </a:lnTo>
                  <a:lnTo>
                    <a:pt x="15442" y="7039"/>
                  </a:lnTo>
                  <a:lnTo>
                    <a:pt x="15150" y="6796"/>
                  </a:lnTo>
                  <a:lnTo>
                    <a:pt x="14614" y="6357"/>
                  </a:lnTo>
                  <a:lnTo>
                    <a:pt x="14127" y="5992"/>
                  </a:lnTo>
                  <a:lnTo>
                    <a:pt x="13932" y="5822"/>
                  </a:lnTo>
                  <a:lnTo>
                    <a:pt x="13737" y="5651"/>
                  </a:lnTo>
                  <a:lnTo>
                    <a:pt x="13615" y="5481"/>
                  </a:lnTo>
                  <a:lnTo>
                    <a:pt x="13494" y="5310"/>
                  </a:lnTo>
                  <a:lnTo>
                    <a:pt x="13445" y="5140"/>
                  </a:lnTo>
                  <a:lnTo>
                    <a:pt x="13445" y="4945"/>
                  </a:lnTo>
                  <a:lnTo>
                    <a:pt x="13494" y="4750"/>
                  </a:lnTo>
                  <a:lnTo>
                    <a:pt x="13591" y="4531"/>
                  </a:lnTo>
                  <a:lnTo>
                    <a:pt x="13761" y="4287"/>
                  </a:lnTo>
                  <a:lnTo>
                    <a:pt x="14029" y="4019"/>
                  </a:lnTo>
                  <a:lnTo>
                    <a:pt x="14029" y="4019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3017029" y="180462"/>
              <a:ext cx="248745" cy="430924"/>
            </a:xfrm>
            <a:custGeom>
              <a:avLst/>
              <a:gdLst/>
              <a:ahLst/>
              <a:cxnLst/>
              <a:rect l="0" t="0" r="0" b="0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5" name="Shape 15"/>
            <p:cNvGrpSpPr/>
            <p:nvPr/>
          </p:nvGrpSpPr>
          <p:grpSpPr>
            <a:xfrm>
              <a:off x="2116563" y="220890"/>
              <a:ext cx="342881" cy="350068"/>
              <a:chOff x="3951850" y="2985350"/>
              <a:chExt cx="407950" cy="416500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3951850" y="2985350"/>
                <a:ext cx="314800" cy="314825"/>
              </a:xfrm>
              <a:custGeom>
                <a:avLst/>
                <a:gdLst/>
                <a:ahLst/>
                <a:cxnLst/>
                <a:rect l="0" t="0" r="0" b="0"/>
                <a:pathLst>
                  <a:path w="12592" h="12593" fill="none" extrusionOk="0">
                    <a:moveTo>
                      <a:pt x="6284" y="1"/>
                    </a:moveTo>
                    <a:lnTo>
                      <a:pt x="6284" y="1"/>
                    </a:lnTo>
                    <a:lnTo>
                      <a:pt x="5967" y="25"/>
                    </a:lnTo>
                    <a:lnTo>
                      <a:pt x="5651" y="49"/>
                    </a:lnTo>
                    <a:lnTo>
                      <a:pt x="5334" y="74"/>
                    </a:lnTo>
                    <a:lnTo>
                      <a:pt x="5017" y="147"/>
                    </a:lnTo>
                    <a:lnTo>
                      <a:pt x="4725" y="220"/>
                    </a:lnTo>
                    <a:lnTo>
                      <a:pt x="4433" y="293"/>
                    </a:lnTo>
                    <a:lnTo>
                      <a:pt x="4141" y="390"/>
                    </a:lnTo>
                    <a:lnTo>
                      <a:pt x="3848" y="512"/>
                    </a:lnTo>
                    <a:lnTo>
                      <a:pt x="3556" y="634"/>
                    </a:lnTo>
                    <a:lnTo>
                      <a:pt x="3288" y="780"/>
                    </a:lnTo>
                    <a:lnTo>
                      <a:pt x="3020" y="926"/>
                    </a:lnTo>
                    <a:lnTo>
                      <a:pt x="2777" y="1072"/>
                    </a:lnTo>
                    <a:lnTo>
                      <a:pt x="2290" y="1437"/>
                    </a:lnTo>
                    <a:lnTo>
                      <a:pt x="1851" y="1852"/>
                    </a:lnTo>
                    <a:lnTo>
                      <a:pt x="1437" y="2290"/>
                    </a:lnTo>
                    <a:lnTo>
                      <a:pt x="1072" y="2777"/>
                    </a:lnTo>
                    <a:lnTo>
                      <a:pt x="901" y="3045"/>
                    </a:lnTo>
                    <a:lnTo>
                      <a:pt x="755" y="3313"/>
                    </a:lnTo>
                    <a:lnTo>
                      <a:pt x="609" y="3581"/>
                    </a:lnTo>
                    <a:lnTo>
                      <a:pt x="487" y="3849"/>
                    </a:lnTo>
                    <a:lnTo>
                      <a:pt x="390" y="4141"/>
                    </a:lnTo>
                    <a:lnTo>
                      <a:pt x="292" y="4433"/>
                    </a:lnTo>
                    <a:lnTo>
                      <a:pt x="195" y="4725"/>
                    </a:lnTo>
                    <a:lnTo>
                      <a:pt x="122" y="5042"/>
                    </a:lnTo>
                    <a:lnTo>
                      <a:pt x="73" y="5334"/>
                    </a:lnTo>
                    <a:lnTo>
                      <a:pt x="25" y="5651"/>
                    </a:lnTo>
                    <a:lnTo>
                      <a:pt x="0" y="5968"/>
                    </a:lnTo>
                    <a:lnTo>
                      <a:pt x="0" y="6308"/>
                    </a:lnTo>
                    <a:lnTo>
                      <a:pt x="0" y="6308"/>
                    </a:lnTo>
                    <a:lnTo>
                      <a:pt x="0" y="6625"/>
                    </a:lnTo>
                    <a:lnTo>
                      <a:pt x="25" y="6942"/>
                    </a:lnTo>
                    <a:lnTo>
                      <a:pt x="73" y="7258"/>
                    </a:lnTo>
                    <a:lnTo>
                      <a:pt x="122" y="7575"/>
                    </a:lnTo>
                    <a:lnTo>
                      <a:pt x="195" y="7867"/>
                    </a:lnTo>
                    <a:lnTo>
                      <a:pt x="292" y="8184"/>
                    </a:lnTo>
                    <a:lnTo>
                      <a:pt x="390" y="8476"/>
                    </a:lnTo>
                    <a:lnTo>
                      <a:pt x="487" y="8744"/>
                    </a:lnTo>
                    <a:lnTo>
                      <a:pt x="609" y="9036"/>
                    </a:lnTo>
                    <a:lnTo>
                      <a:pt x="755" y="9304"/>
                    </a:lnTo>
                    <a:lnTo>
                      <a:pt x="901" y="9572"/>
                    </a:lnTo>
                    <a:lnTo>
                      <a:pt x="1072" y="9816"/>
                    </a:lnTo>
                    <a:lnTo>
                      <a:pt x="1437" y="10303"/>
                    </a:lnTo>
                    <a:lnTo>
                      <a:pt x="1851" y="10741"/>
                    </a:lnTo>
                    <a:lnTo>
                      <a:pt x="2290" y="11155"/>
                    </a:lnTo>
                    <a:lnTo>
                      <a:pt x="2777" y="11520"/>
                    </a:lnTo>
                    <a:lnTo>
                      <a:pt x="3020" y="11691"/>
                    </a:lnTo>
                    <a:lnTo>
                      <a:pt x="3288" y="11837"/>
                    </a:lnTo>
                    <a:lnTo>
                      <a:pt x="3556" y="11983"/>
                    </a:lnTo>
                    <a:lnTo>
                      <a:pt x="3848" y="12105"/>
                    </a:lnTo>
                    <a:lnTo>
                      <a:pt x="4141" y="12202"/>
                    </a:lnTo>
                    <a:lnTo>
                      <a:pt x="4433" y="12300"/>
                    </a:lnTo>
                    <a:lnTo>
                      <a:pt x="4725" y="12397"/>
                    </a:lnTo>
                    <a:lnTo>
                      <a:pt x="5017" y="12470"/>
                    </a:lnTo>
                    <a:lnTo>
                      <a:pt x="5334" y="12519"/>
                    </a:lnTo>
                    <a:lnTo>
                      <a:pt x="5651" y="12568"/>
                    </a:lnTo>
                    <a:lnTo>
                      <a:pt x="5967" y="12592"/>
                    </a:lnTo>
                    <a:lnTo>
                      <a:pt x="6284" y="12592"/>
                    </a:lnTo>
                    <a:lnTo>
                      <a:pt x="6284" y="12592"/>
                    </a:lnTo>
                    <a:lnTo>
                      <a:pt x="6625" y="12592"/>
                    </a:lnTo>
                    <a:lnTo>
                      <a:pt x="6941" y="12568"/>
                    </a:lnTo>
                    <a:lnTo>
                      <a:pt x="7258" y="12519"/>
                    </a:lnTo>
                    <a:lnTo>
                      <a:pt x="7550" y="12470"/>
                    </a:lnTo>
                    <a:lnTo>
                      <a:pt x="7867" y="12397"/>
                    </a:lnTo>
                    <a:lnTo>
                      <a:pt x="8159" y="12300"/>
                    </a:lnTo>
                    <a:lnTo>
                      <a:pt x="8451" y="12202"/>
                    </a:lnTo>
                    <a:lnTo>
                      <a:pt x="8744" y="12105"/>
                    </a:lnTo>
                    <a:lnTo>
                      <a:pt x="9012" y="11983"/>
                    </a:lnTo>
                    <a:lnTo>
                      <a:pt x="9279" y="11837"/>
                    </a:lnTo>
                    <a:lnTo>
                      <a:pt x="9547" y="11691"/>
                    </a:lnTo>
                    <a:lnTo>
                      <a:pt x="9815" y="11520"/>
                    </a:lnTo>
                    <a:lnTo>
                      <a:pt x="10302" y="11155"/>
                    </a:lnTo>
                    <a:lnTo>
                      <a:pt x="10741" y="10741"/>
                    </a:lnTo>
                    <a:lnTo>
                      <a:pt x="11155" y="10303"/>
                    </a:lnTo>
                    <a:lnTo>
                      <a:pt x="11520" y="9816"/>
                    </a:lnTo>
                    <a:lnTo>
                      <a:pt x="11666" y="9572"/>
                    </a:lnTo>
                    <a:lnTo>
                      <a:pt x="11812" y="9304"/>
                    </a:lnTo>
                    <a:lnTo>
                      <a:pt x="11958" y="9036"/>
                    </a:lnTo>
                    <a:lnTo>
                      <a:pt x="12080" y="8744"/>
                    </a:lnTo>
                    <a:lnTo>
                      <a:pt x="12202" y="8476"/>
                    </a:lnTo>
                    <a:lnTo>
                      <a:pt x="12299" y="8184"/>
                    </a:lnTo>
                    <a:lnTo>
                      <a:pt x="12397" y="7867"/>
                    </a:lnTo>
                    <a:lnTo>
                      <a:pt x="12446" y="7575"/>
                    </a:lnTo>
                    <a:lnTo>
                      <a:pt x="12519" y="7258"/>
                    </a:lnTo>
                    <a:lnTo>
                      <a:pt x="12543" y="6942"/>
                    </a:lnTo>
                    <a:lnTo>
                      <a:pt x="12567" y="6625"/>
                    </a:lnTo>
                    <a:lnTo>
                      <a:pt x="12592" y="6308"/>
                    </a:lnTo>
                    <a:lnTo>
                      <a:pt x="12592" y="6308"/>
                    </a:lnTo>
                    <a:lnTo>
                      <a:pt x="12567" y="5968"/>
                    </a:lnTo>
                    <a:lnTo>
                      <a:pt x="12543" y="5651"/>
                    </a:lnTo>
                    <a:lnTo>
                      <a:pt x="12519" y="5334"/>
                    </a:lnTo>
                    <a:lnTo>
                      <a:pt x="12446" y="5042"/>
                    </a:lnTo>
                    <a:lnTo>
                      <a:pt x="12397" y="4725"/>
                    </a:lnTo>
                    <a:lnTo>
                      <a:pt x="12299" y="4433"/>
                    </a:lnTo>
                    <a:lnTo>
                      <a:pt x="12202" y="4141"/>
                    </a:lnTo>
                    <a:lnTo>
                      <a:pt x="12080" y="3849"/>
                    </a:lnTo>
                    <a:lnTo>
                      <a:pt x="11958" y="3581"/>
                    </a:lnTo>
                    <a:lnTo>
                      <a:pt x="11812" y="3313"/>
                    </a:lnTo>
                    <a:lnTo>
                      <a:pt x="11666" y="3045"/>
                    </a:lnTo>
                    <a:lnTo>
                      <a:pt x="11520" y="2777"/>
                    </a:lnTo>
                    <a:lnTo>
                      <a:pt x="11155" y="2290"/>
                    </a:lnTo>
                    <a:lnTo>
                      <a:pt x="10741" y="1852"/>
                    </a:lnTo>
                    <a:lnTo>
                      <a:pt x="10302" y="1437"/>
                    </a:lnTo>
                    <a:lnTo>
                      <a:pt x="9815" y="1072"/>
                    </a:lnTo>
                    <a:lnTo>
                      <a:pt x="9547" y="926"/>
                    </a:lnTo>
                    <a:lnTo>
                      <a:pt x="9279" y="780"/>
                    </a:lnTo>
                    <a:lnTo>
                      <a:pt x="9012" y="634"/>
                    </a:lnTo>
                    <a:lnTo>
                      <a:pt x="8744" y="512"/>
                    </a:lnTo>
                    <a:lnTo>
                      <a:pt x="8451" y="390"/>
                    </a:lnTo>
                    <a:lnTo>
                      <a:pt x="8159" y="293"/>
                    </a:lnTo>
                    <a:lnTo>
                      <a:pt x="7867" y="220"/>
                    </a:lnTo>
                    <a:lnTo>
                      <a:pt x="7550" y="147"/>
                    </a:lnTo>
                    <a:lnTo>
                      <a:pt x="7258" y="74"/>
                    </a:lnTo>
                    <a:lnTo>
                      <a:pt x="6941" y="49"/>
                    </a:lnTo>
                    <a:lnTo>
                      <a:pt x="6625" y="25"/>
                    </a:lnTo>
                    <a:lnTo>
                      <a:pt x="6284" y="1"/>
                    </a:lnTo>
                    <a:lnTo>
                      <a:pt x="6284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3988375" y="3021875"/>
                <a:ext cx="241750" cy="241750"/>
              </a:xfrm>
              <a:custGeom>
                <a:avLst/>
                <a:gdLst/>
                <a:ahLst/>
                <a:cxnLst/>
                <a:rect l="0" t="0" r="0" b="0"/>
                <a:pathLst>
                  <a:path w="9670" h="9670" fill="none" extrusionOk="0">
                    <a:moveTo>
                      <a:pt x="4823" y="1"/>
                    </a:moveTo>
                    <a:lnTo>
                      <a:pt x="4823" y="1"/>
                    </a:lnTo>
                    <a:lnTo>
                      <a:pt x="4336" y="25"/>
                    </a:lnTo>
                    <a:lnTo>
                      <a:pt x="3849" y="98"/>
                    </a:lnTo>
                    <a:lnTo>
                      <a:pt x="3386" y="220"/>
                    </a:lnTo>
                    <a:lnTo>
                      <a:pt x="2947" y="391"/>
                    </a:lnTo>
                    <a:lnTo>
                      <a:pt x="2533" y="585"/>
                    </a:lnTo>
                    <a:lnTo>
                      <a:pt x="2144" y="829"/>
                    </a:lnTo>
                    <a:lnTo>
                      <a:pt x="1754" y="1121"/>
                    </a:lnTo>
                    <a:lnTo>
                      <a:pt x="1413" y="1438"/>
                    </a:lnTo>
                    <a:lnTo>
                      <a:pt x="1096" y="1779"/>
                    </a:lnTo>
                    <a:lnTo>
                      <a:pt x="829" y="2144"/>
                    </a:lnTo>
                    <a:lnTo>
                      <a:pt x="585" y="2534"/>
                    </a:lnTo>
                    <a:lnTo>
                      <a:pt x="390" y="2972"/>
                    </a:lnTo>
                    <a:lnTo>
                      <a:pt x="220" y="3411"/>
                    </a:lnTo>
                    <a:lnTo>
                      <a:pt x="98" y="3873"/>
                    </a:lnTo>
                    <a:lnTo>
                      <a:pt x="25" y="4336"/>
                    </a:lnTo>
                    <a:lnTo>
                      <a:pt x="1" y="4847"/>
                    </a:lnTo>
                    <a:lnTo>
                      <a:pt x="1" y="4847"/>
                    </a:lnTo>
                    <a:lnTo>
                      <a:pt x="25" y="5335"/>
                    </a:lnTo>
                    <a:lnTo>
                      <a:pt x="98" y="5822"/>
                    </a:lnTo>
                    <a:lnTo>
                      <a:pt x="220" y="6284"/>
                    </a:lnTo>
                    <a:lnTo>
                      <a:pt x="390" y="6723"/>
                    </a:lnTo>
                    <a:lnTo>
                      <a:pt x="585" y="7137"/>
                    </a:lnTo>
                    <a:lnTo>
                      <a:pt x="829" y="7527"/>
                    </a:lnTo>
                    <a:lnTo>
                      <a:pt x="1096" y="7916"/>
                    </a:lnTo>
                    <a:lnTo>
                      <a:pt x="1413" y="8257"/>
                    </a:lnTo>
                    <a:lnTo>
                      <a:pt x="1754" y="8574"/>
                    </a:lnTo>
                    <a:lnTo>
                      <a:pt x="2144" y="8842"/>
                    </a:lnTo>
                    <a:lnTo>
                      <a:pt x="2533" y="9085"/>
                    </a:lnTo>
                    <a:lnTo>
                      <a:pt x="2947" y="9280"/>
                    </a:lnTo>
                    <a:lnTo>
                      <a:pt x="3386" y="9451"/>
                    </a:lnTo>
                    <a:lnTo>
                      <a:pt x="3849" y="9572"/>
                    </a:lnTo>
                    <a:lnTo>
                      <a:pt x="4336" y="9645"/>
                    </a:lnTo>
                    <a:lnTo>
                      <a:pt x="4823" y="9670"/>
                    </a:lnTo>
                    <a:lnTo>
                      <a:pt x="4823" y="9670"/>
                    </a:lnTo>
                    <a:lnTo>
                      <a:pt x="5334" y="9645"/>
                    </a:lnTo>
                    <a:lnTo>
                      <a:pt x="5797" y="9572"/>
                    </a:lnTo>
                    <a:lnTo>
                      <a:pt x="6260" y="9451"/>
                    </a:lnTo>
                    <a:lnTo>
                      <a:pt x="6698" y="9280"/>
                    </a:lnTo>
                    <a:lnTo>
                      <a:pt x="7136" y="9085"/>
                    </a:lnTo>
                    <a:lnTo>
                      <a:pt x="7526" y="8842"/>
                    </a:lnTo>
                    <a:lnTo>
                      <a:pt x="7892" y="8574"/>
                    </a:lnTo>
                    <a:lnTo>
                      <a:pt x="8232" y="8257"/>
                    </a:lnTo>
                    <a:lnTo>
                      <a:pt x="8549" y="7916"/>
                    </a:lnTo>
                    <a:lnTo>
                      <a:pt x="8841" y="7527"/>
                    </a:lnTo>
                    <a:lnTo>
                      <a:pt x="9085" y="7137"/>
                    </a:lnTo>
                    <a:lnTo>
                      <a:pt x="9280" y="6723"/>
                    </a:lnTo>
                    <a:lnTo>
                      <a:pt x="9450" y="6284"/>
                    </a:lnTo>
                    <a:lnTo>
                      <a:pt x="9572" y="5822"/>
                    </a:lnTo>
                    <a:lnTo>
                      <a:pt x="9645" y="5335"/>
                    </a:lnTo>
                    <a:lnTo>
                      <a:pt x="9669" y="4847"/>
                    </a:lnTo>
                    <a:lnTo>
                      <a:pt x="9669" y="4847"/>
                    </a:lnTo>
                    <a:lnTo>
                      <a:pt x="9645" y="4336"/>
                    </a:lnTo>
                    <a:lnTo>
                      <a:pt x="9572" y="3873"/>
                    </a:lnTo>
                    <a:lnTo>
                      <a:pt x="9450" y="3411"/>
                    </a:lnTo>
                    <a:lnTo>
                      <a:pt x="9280" y="2972"/>
                    </a:lnTo>
                    <a:lnTo>
                      <a:pt x="9085" y="2534"/>
                    </a:lnTo>
                    <a:lnTo>
                      <a:pt x="8841" y="2144"/>
                    </a:lnTo>
                    <a:lnTo>
                      <a:pt x="8549" y="1779"/>
                    </a:lnTo>
                    <a:lnTo>
                      <a:pt x="8232" y="1438"/>
                    </a:lnTo>
                    <a:lnTo>
                      <a:pt x="7892" y="1121"/>
                    </a:lnTo>
                    <a:lnTo>
                      <a:pt x="7526" y="829"/>
                    </a:lnTo>
                    <a:lnTo>
                      <a:pt x="7136" y="585"/>
                    </a:lnTo>
                    <a:lnTo>
                      <a:pt x="6698" y="391"/>
                    </a:lnTo>
                    <a:lnTo>
                      <a:pt x="6260" y="220"/>
                    </a:lnTo>
                    <a:lnTo>
                      <a:pt x="5797" y="98"/>
                    </a:lnTo>
                    <a:lnTo>
                      <a:pt x="5334" y="25"/>
                    </a:lnTo>
                    <a:lnTo>
                      <a:pt x="4823" y="1"/>
                    </a:lnTo>
                    <a:lnTo>
                      <a:pt x="4823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4024300" y="3058425"/>
                <a:ext cx="84650" cy="84650"/>
              </a:xfrm>
              <a:custGeom>
                <a:avLst/>
                <a:gdLst/>
                <a:ahLst/>
                <a:cxnLst/>
                <a:rect l="0" t="0" r="0" b="0"/>
                <a:pathLst>
                  <a:path w="3386" h="3386" fill="none" extrusionOk="0">
                    <a:moveTo>
                      <a:pt x="0" y="3385"/>
                    </a:moveTo>
                    <a:lnTo>
                      <a:pt x="0" y="3385"/>
                    </a:lnTo>
                    <a:lnTo>
                      <a:pt x="25" y="3020"/>
                    </a:lnTo>
                    <a:lnTo>
                      <a:pt x="74" y="2704"/>
                    </a:lnTo>
                    <a:lnTo>
                      <a:pt x="147" y="2363"/>
                    </a:lnTo>
                    <a:lnTo>
                      <a:pt x="268" y="2070"/>
                    </a:lnTo>
                    <a:lnTo>
                      <a:pt x="414" y="1754"/>
                    </a:lnTo>
                    <a:lnTo>
                      <a:pt x="585" y="1486"/>
                    </a:lnTo>
                    <a:lnTo>
                      <a:pt x="780" y="1218"/>
                    </a:lnTo>
                    <a:lnTo>
                      <a:pt x="999" y="974"/>
                    </a:lnTo>
                    <a:lnTo>
                      <a:pt x="1243" y="755"/>
                    </a:lnTo>
                    <a:lnTo>
                      <a:pt x="1510" y="560"/>
                    </a:lnTo>
                    <a:lnTo>
                      <a:pt x="1778" y="390"/>
                    </a:lnTo>
                    <a:lnTo>
                      <a:pt x="2071" y="244"/>
                    </a:lnTo>
                    <a:lnTo>
                      <a:pt x="2387" y="146"/>
                    </a:lnTo>
                    <a:lnTo>
                      <a:pt x="2704" y="49"/>
                    </a:lnTo>
                    <a:lnTo>
                      <a:pt x="3045" y="0"/>
                    </a:lnTo>
                    <a:lnTo>
                      <a:pt x="3386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" name="Shape 19"/>
              <p:cNvSpPr/>
              <p:nvPr/>
            </p:nvSpPr>
            <p:spPr>
              <a:xfrm>
                <a:off x="4205750" y="3248375"/>
                <a:ext cx="154050" cy="153475"/>
              </a:xfrm>
              <a:custGeom>
                <a:avLst/>
                <a:gdLst/>
                <a:ahLst/>
                <a:cxnLst/>
                <a:rect l="0" t="0" r="0" b="0"/>
                <a:pathLst>
                  <a:path w="6162" h="6139" fill="none" extrusionOk="0">
                    <a:moveTo>
                      <a:pt x="0" y="1024"/>
                    </a:moveTo>
                    <a:lnTo>
                      <a:pt x="4969" y="5992"/>
                    </a:lnTo>
                    <a:lnTo>
                      <a:pt x="4969" y="5992"/>
                    </a:lnTo>
                    <a:lnTo>
                      <a:pt x="5042" y="6041"/>
                    </a:lnTo>
                    <a:lnTo>
                      <a:pt x="5115" y="6090"/>
                    </a:lnTo>
                    <a:lnTo>
                      <a:pt x="5212" y="6114"/>
                    </a:lnTo>
                    <a:lnTo>
                      <a:pt x="5310" y="6138"/>
                    </a:lnTo>
                    <a:lnTo>
                      <a:pt x="5407" y="6114"/>
                    </a:lnTo>
                    <a:lnTo>
                      <a:pt x="5480" y="6090"/>
                    </a:lnTo>
                    <a:lnTo>
                      <a:pt x="5577" y="6041"/>
                    </a:lnTo>
                    <a:lnTo>
                      <a:pt x="5651" y="5992"/>
                    </a:lnTo>
                    <a:lnTo>
                      <a:pt x="6016" y="5627"/>
                    </a:lnTo>
                    <a:lnTo>
                      <a:pt x="6016" y="5627"/>
                    </a:lnTo>
                    <a:lnTo>
                      <a:pt x="6089" y="5554"/>
                    </a:lnTo>
                    <a:lnTo>
                      <a:pt x="6138" y="5456"/>
                    </a:lnTo>
                    <a:lnTo>
                      <a:pt x="6162" y="5359"/>
                    </a:lnTo>
                    <a:lnTo>
                      <a:pt x="6162" y="5286"/>
                    </a:lnTo>
                    <a:lnTo>
                      <a:pt x="6162" y="5188"/>
                    </a:lnTo>
                    <a:lnTo>
                      <a:pt x="6138" y="5091"/>
                    </a:lnTo>
                    <a:lnTo>
                      <a:pt x="6089" y="5018"/>
                    </a:lnTo>
                    <a:lnTo>
                      <a:pt x="6016" y="4921"/>
                    </a:lnTo>
                    <a:lnTo>
                      <a:pt x="1072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0" name="Shape 20"/>
            <p:cNvGrpSpPr/>
            <p:nvPr/>
          </p:nvGrpSpPr>
          <p:grpSpPr>
            <a:xfrm>
              <a:off x="-114454" y="814472"/>
              <a:ext cx="3920223" cy="376691"/>
              <a:chOff x="151025" y="1029894"/>
              <a:chExt cx="3920223" cy="376691"/>
            </a:xfrm>
          </p:grpSpPr>
          <p:sp>
            <p:nvSpPr>
              <p:cNvPr id="21" name="Shape 21"/>
              <p:cNvSpPr/>
              <p:nvPr/>
            </p:nvSpPr>
            <p:spPr>
              <a:xfrm>
                <a:off x="1057375" y="1063682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22" name="Shape 22"/>
              <p:cNvGrpSpPr/>
              <p:nvPr/>
            </p:nvGrpSpPr>
            <p:grpSpPr>
              <a:xfrm>
                <a:off x="151025" y="1086197"/>
                <a:ext cx="391000" cy="264085"/>
                <a:chOff x="564675" y="1700625"/>
                <a:chExt cx="465200" cy="314200"/>
              </a:xfrm>
            </p:grpSpPr>
            <p:sp>
              <p:nvSpPr>
                <p:cNvPr id="23" name="Shape 23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" name="Shape 24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" name="Shape 25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6" name="Shape 26"/>
              <p:cNvGrpSpPr/>
              <p:nvPr/>
            </p:nvGrpSpPr>
            <p:grpSpPr>
              <a:xfrm>
                <a:off x="1912558" y="1029894"/>
                <a:ext cx="359271" cy="376691"/>
                <a:chOff x="5961125" y="1623900"/>
                <a:chExt cx="427450" cy="448175"/>
              </a:xfrm>
            </p:grpSpPr>
            <p:sp>
              <p:nvSpPr>
                <p:cNvPr id="27" name="Shape 27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8" name="Shape 28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9" name="Shape 29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0" name="Shape 30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1" name="Shape 31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2" name="Shape 32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3" name="Shape 33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34" name="Shape 34"/>
              <p:cNvGrpSpPr/>
              <p:nvPr/>
            </p:nvGrpSpPr>
            <p:grpSpPr>
              <a:xfrm>
                <a:off x="2787179" y="1056517"/>
                <a:ext cx="435021" cy="323445"/>
                <a:chOff x="5247525" y="3007275"/>
                <a:chExt cx="517575" cy="384825"/>
              </a:xfrm>
            </p:grpSpPr>
            <p:sp>
              <p:nvSpPr>
                <p:cNvPr id="35" name="Shape 35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6" name="Shape 36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37" name="Shape 37"/>
              <p:cNvGrpSpPr/>
              <p:nvPr/>
            </p:nvGrpSpPr>
            <p:grpSpPr>
              <a:xfrm>
                <a:off x="3737549" y="1053701"/>
                <a:ext cx="333699" cy="329076"/>
                <a:chOff x="3292425" y="3664250"/>
                <a:chExt cx="397025" cy="391525"/>
              </a:xfrm>
            </p:grpSpPr>
            <p:sp>
              <p:nvSpPr>
                <p:cNvPr id="38" name="Shape 38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39" name="Shape 39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0" name="Shape 40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41" name="Shape 41"/>
            <p:cNvGrpSpPr/>
            <p:nvPr/>
          </p:nvGrpSpPr>
          <p:grpSpPr>
            <a:xfrm>
              <a:off x="285114" y="1470448"/>
              <a:ext cx="3894630" cy="342398"/>
              <a:chOff x="176103" y="1851448"/>
              <a:chExt cx="3894630" cy="342398"/>
            </a:xfrm>
          </p:grpSpPr>
          <p:grpSp>
            <p:nvGrpSpPr>
              <p:cNvPr id="42" name="Shape 42"/>
              <p:cNvGrpSpPr/>
              <p:nvPr/>
            </p:nvGrpSpPr>
            <p:grpSpPr>
              <a:xfrm>
                <a:off x="2023105" y="1859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43" name="Shape 43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4" name="Shape 44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45" name="Shape 45"/>
              <p:cNvGrpSpPr/>
              <p:nvPr/>
            </p:nvGrpSpPr>
            <p:grpSpPr>
              <a:xfrm>
                <a:off x="1093458" y="1865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46" name="Shape 46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7" name="Shape 47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8" name="Shape 48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49" name="Shape 49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0" name="Shape 50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1" name="Shape 51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2" name="Shape 52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53" name="Shape 53"/>
              <p:cNvSpPr/>
              <p:nvPr/>
            </p:nvSpPr>
            <p:spPr>
              <a:xfrm>
                <a:off x="176103" y="1852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54" name="Shape 54"/>
              <p:cNvGrpSpPr/>
              <p:nvPr/>
            </p:nvGrpSpPr>
            <p:grpSpPr>
              <a:xfrm>
                <a:off x="3738064" y="1856312"/>
                <a:ext cx="332669" cy="332669"/>
                <a:chOff x="6649150" y="309350"/>
                <a:chExt cx="395800" cy="395800"/>
              </a:xfrm>
            </p:grpSpPr>
            <p:sp>
              <p:nvSpPr>
                <p:cNvPr id="55" name="Shape 55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6" name="Shape 56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7" name="Shape 57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8" name="Shape 58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59" name="Shape 59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0" name="Shape 60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1" name="Shape 61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2" name="Shape 62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3" name="Shape 63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4" name="Shape 64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5" name="Shape 65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6" name="Shape 66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7" name="Shape 67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8" name="Shape 68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69" name="Shape 69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0" name="Shape 70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1" name="Shape 71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2" name="Shape 72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3" name="Shape 73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4" name="Shape 74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5" name="Shape 75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6" name="Shape 76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77" name="Shape 77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78" name="Shape 78"/>
              <p:cNvGrpSpPr/>
              <p:nvPr/>
            </p:nvGrpSpPr>
            <p:grpSpPr>
              <a:xfrm>
                <a:off x="2945587" y="1851448"/>
                <a:ext cx="215966" cy="342398"/>
                <a:chOff x="6718575" y="2318625"/>
                <a:chExt cx="256950" cy="407375"/>
              </a:xfrm>
            </p:grpSpPr>
            <p:sp>
              <p:nvSpPr>
                <p:cNvPr id="79" name="Shape 79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0" name="Shape 80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1" name="Shape 81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2" name="Shape 82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3" name="Shape 83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4" name="Shape 84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5" name="Shape 85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86" name="Shape 86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87" name="Shape 87"/>
            <p:cNvGrpSpPr/>
            <p:nvPr/>
          </p:nvGrpSpPr>
          <p:grpSpPr>
            <a:xfrm>
              <a:off x="3832686" y="180462"/>
              <a:ext cx="4766659" cy="1632384"/>
              <a:chOff x="175086" y="180462"/>
              <a:chExt cx="4766659" cy="1632384"/>
            </a:xfrm>
          </p:grpSpPr>
          <p:grpSp>
            <p:nvGrpSpPr>
              <p:cNvPr id="88" name="Shape 88"/>
              <p:cNvGrpSpPr/>
              <p:nvPr/>
            </p:nvGrpSpPr>
            <p:grpSpPr>
              <a:xfrm>
                <a:off x="175086" y="180462"/>
                <a:ext cx="3852689" cy="430924"/>
                <a:chOff x="175086" y="180462"/>
                <a:chExt cx="3852689" cy="430924"/>
              </a:xfrm>
            </p:grpSpPr>
            <p:grpSp>
              <p:nvGrpSpPr>
                <p:cNvPr id="89" name="Shape 89"/>
                <p:cNvGrpSpPr/>
                <p:nvPr/>
              </p:nvGrpSpPr>
              <p:grpSpPr>
                <a:xfrm>
                  <a:off x="175086" y="186861"/>
                  <a:ext cx="342881" cy="418127"/>
                  <a:chOff x="596350" y="929175"/>
                  <a:chExt cx="407950" cy="497475"/>
                </a:xfrm>
              </p:grpSpPr>
              <p:sp>
                <p:nvSpPr>
                  <p:cNvPr id="90" name="Shape 90"/>
                  <p:cNvSpPr/>
                  <p:nvPr/>
                </p:nvSpPr>
                <p:spPr>
                  <a:xfrm>
                    <a:off x="596350" y="953550"/>
                    <a:ext cx="387250" cy="473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490" h="18924" fill="none" extrusionOk="0">
                        <a:moveTo>
                          <a:pt x="15490" y="17828"/>
                        </a:moveTo>
                        <a:lnTo>
                          <a:pt x="15490" y="17828"/>
                        </a:lnTo>
                        <a:lnTo>
                          <a:pt x="15466" y="17998"/>
                        </a:lnTo>
                        <a:lnTo>
                          <a:pt x="15417" y="18169"/>
                        </a:lnTo>
                        <a:lnTo>
                          <a:pt x="15319" y="18364"/>
                        </a:lnTo>
                        <a:lnTo>
                          <a:pt x="15198" y="18534"/>
                        </a:lnTo>
                        <a:lnTo>
                          <a:pt x="15052" y="18680"/>
                        </a:lnTo>
                        <a:lnTo>
                          <a:pt x="14881" y="18802"/>
                        </a:lnTo>
                        <a:lnTo>
                          <a:pt x="14735" y="18900"/>
                        </a:lnTo>
                        <a:lnTo>
                          <a:pt x="14564" y="18924"/>
                        </a:lnTo>
                        <a:lnTo>
                          <a:pt x="1023" y="18924"/>
                        </a:lnTo>
                        <a:lnTo>
                          <a:pt x="1023" y="18924"/>
                        </a:lnTo>
                        <a:lnTo>
                          <a:pt x="853" y="18900"/>
                        </a:lnTo>
                        <a:lnTo>
                          <a:pt x="682" y="18802"/>
                        </a:lnTo>
                        <a:lnTo>
                          <a:pt x="512" y="18680"/>
                        </a:lnTo>
                        <a:lnTo>
                          <a:pt x="341" y="18534"/>
                        </a:lnTo>
                        <a:lnTo>
                          <a:pt x="219" y="18364"/>
                        </a:lnTo>
                        <a:lnTo>
                          <a:pt x="98" y="18169"/>
                        </a:lnTo>
                        <a:lnTo>
                          <a:pt x="25" y="17998"/>
                        </a:lnTo>
                        <a:lnTo>
                          <a:pt x="0" y="17828"/>
                        </a:lnTo>
                        <a:lnTo>
                          <a:pt x="0" y="877"/>
                        </a:lnTo>
                        <a:lnTo>
                          <a:pt x="0" y="877"/>
                        </a:lnTo>
                        <a:lnTo>
                          <a:pt x="25" y="706"/>
                        </a:lnTo>
                        <a:lnTo>
                          <a:pt x="98" y="560"/>
                        </a:lnTo>
                        <a:lnTo>
                          <a:pt x="195" y="414"/>
                        </a:lnTo>
                        <a:lnTo>
                          <a:pt x="341" y="268"/>
                        </a:lnTo>
                        <a:lnTo>
                          <a:pt x="487" y="171"/>
                        </a:lnTo>
                        <a:lnTo>
                          <a:pt x="658" y="73"/>
                        </a:lnTo>
                        <a:lnTo>
                          <a:pt x="828" y="24"/>
                        </a:lnTo>
                        <a:lnTo>
                          <a:pt x="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1" name="Shape 91"/>
                  <p:cNvSpPr/>
                  <p:nvPr/>
                </p:nvSpPr>
                <p:spPr>
                  <a:xfrm>
                    <a:off x="626775" y="929175"/>
                    <a:ext cx="377525" cy="462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101" h="18511" fill="none" extrusionOk="0">
                        <a:moveTo>
                          <a:pt x="15101" y="3362"/>
                        </a:moveTo>
                        <a:lnTo>
                          <a:pt x="15101" y="17731"/>
                        </a:lnTo>
                        <a:lnTo>
                          <a:pt x="15101" y="17731"/>
                        </a:lnTo>
                        <a:lnTo>
                          <a:pt x="15077" y="17877"/>
                        </a:lnTo>
                        <a:lnTo>
                          <a:pt x="15028" y="18024"/>
                        </a:lnTo>
                        <a:lnTo>
                          <a:pt x="14979" y="18145"/>
                        </a:lnTo>
                        <a:lnTo>
                          <a:pt x="14882" y="18267"/>
                        </a:lnTo>
                        <a:lnTo>
                          <a:pt x="14760" y="18365"/>
                        </a:lnTo>
                        <a:lnTo>
                          <a:pt x="14614" y="18438"/>
                        </a:lnTo>
                        <a:lnTo>
                          <a:pt x="14468" y="18486"/>
                        </a:lnTo>
                        <a:lnTo>
                          <a:pt x="14322" y="18511"/>
                        </a:lnTo>
                        <a:lnTo>
                          <a:pt x="780" y="18511"/>
                        </a:lnTo>
                        <a:lnTo>
                          <a:pt x="780" y="18511"/>
                        </a:lnTo>
                        <a:lnTo>
                          <a:pt x="634" y="18486"/>
                        </a:lnTo>
                        <a:lnTo>
                          <a:pt x="488" y="18438"/>
                        </a:lnTo>
                        <a:lnTo>
                          <a:pt x="342" y="18365"/>
                        </a:lnTo>
                        <a:lnTo>
                          <a:pt x="220" y="18267"/>
                        </a:lnTo>
                        <a:lnTo>
                          <a:pt x="123" y="18145"/>
                        </a:lnTo>
                        <a:lnTo>
                          <a:pt x="74" y="18024"/>
                        </a:lnTo>
                        <a:lnTo>
                          <a:pt x="25" y="17877"/>
                        </a:lnTo>
                        <a:lnTo>
                          <a:pt x="1" y="17731"/>
                        </a:lnTo>
                        <a:lnTo>
                          <a:pt x="1" y="780"/>
                        </a:lnTo>
                        <a:lnTo>
                          <a:pt x="1" y="780"/>
                        </a:lnTo>
                        <a:lnTo>
                          <a:pt x="25" y="610"/>
                        </a:lnTo>
                        <a:lnTo>
                          <a:pt x="74" y="464"/>
                        </a:lnTo>
                        <a:lnTo>
                          <a:pt x="123" y="342"/>
                        </a:lnTo>
                        <a:lnTo>
                          <a:pt x="220" y="220"/>
                        </a:lnTo>
                        <a:lnTo>
                          <a:pt x="342" y="123"/>
                        </a:lnTo>
                        <a:lnTo>
                          <a:pt x="488" y="50"/>
                        </a:lnTo>
                        <a:lnTo>
                          <a:pt x="634" y="1"/>
                        </a:lnTo>
                        <a:lnTo>
                          <a:pt x="780" y="1"/>
                        </a:lnTo>
                        <a:lnTo>
                          <a:pt x="1174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2" name="Shape 92"/>
                  <p:cNvSpPr/>
                  <p:nvPr/>
                </p:nvSpPr>
                <p:spPr>
                  <a:xfrm>
                    <a:off x="688900" y="1256150"/>
                    <a:ext cx="13397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359" h="1" fill="none" extrusionOk="0">
                        <a:moveTo>
                          <a:pt x="5358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3" name="Shape 93"/>
                  <p:cNvSpPr/>
                  <p:nvPr/>
                </p:nvSpPr>
                <p:spPr>
                  <a:xfrm>
                    <a:off x="688900" y="12013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4" name="Shape 94"/>
                  <p:cNvSpPr/>
                  <p:nvPr/>
                </p:nvSpPr>
                <p:spPr>
                  <a:xfrm>
                    <a:off x="688900" y="11459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5" name="Shape 95"/>
                  <p:cNvSpPr/>
                  <p:nvPr/>
                </p:nvSpPr>
                <p:spPr>
                  <a:xfrm>
                    <a:off x="688900" y="1090525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96" name="Shape 96"/>
                  <p:cNvSpPr/>
                  <p:nvPr/>
                </p:nvSpPr>
                <p:spPr>
                  <a:xfrm>
                    <a:off x="920250" y="929175"/>
                    <a:ext cx="84050" cy="840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62" h="3362" fill="none" extrusionOk="0">
                        <a:moveTo>
                          <a:pt x="1" y="2582"/>
                        </a:moveTo>
                        <a:lnTo>
                          <a:pt x="1" y="1"/>
                        </a:lnTo>
                        <a:lnTo>
                          <a:pt x="3362" y="3362"/>
                        </a:lnTo>
                        <a:lnTo>
                          <a:pt x="780" y="3362"/>
                        </a:lnTo>
                        <a:lnTo>
                          <a:pt x="780" y="3362"/>
                        </a:lnTo>
                        <a:lnTo>
                          <a:pt x="610" y="3337"/>
                        </a:lnTo>
                        <a:lnTo>
                          <a:pt x="464" y="3289"/>
                        </a:lnTo>
                        <a:lnTo>
                          <a:pt x="342" y="3216"/>
                        </a:lnTo>
                        <a:lnTo>
                          <a:pt x="220" y="3118"/>
                        </a:lnTo>
                        <a:lnTo>
                          <a:pt x="123" y="3021"/>
                        </a:lnTo>
                        <a:lnTo>
                          <a:pt x="50" y="2875"/>
                        </a:lnTo>
                        <a:lnTo>
                          <a:pt x="1" y="2729"/>
                        </a:lnTo>
                        <a:lnTo>
                          <a:pt x="1" y="2582"/>
                        </a:lnTo>
                        <a:lnTo>
                          <a:pt x="1" y="258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97" name="Shape 97"/>
                <p:cNvSpPr/>
                <p:nvPr/>
              </p:nvSpPr>
              <p:spPr>
                <a:xfrm>
                  <a:off x="1075552" y="221405"/>
                  <a:ext cx="351076" cy="34903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708" h="16611" fill="none" extrusionOk="0">
                      <a:moveTo>
                        <a:pt x="414" y="8842"/>
                      </a:moveTo>
                      <a:lnTo>
                        <a:pt x="8403" y="1048"/>
                      </a:lnTo>
                      <a:lnTo>
                        <a:pt x="8403" y="1048"/>
                      </a:lnTo>
                      <a:lnTo>
                        <a:pt x="8500" y="951"/>
                      </a:lnTo>
                      <a:lnTo>
                        <a:pt x="8597" y="829"/>
                      </a:lnTo>
                      <a:lnTo>
                        <a:pt x="8865" y="658"/>
                      </a:lnTo>
                      <a:lnTo>
                        <a:pt x="9158" y="488"/>
                      </a:lnTo>
                      <a:lnTo>
                        <a:pt x="9450" y="317"/>
                      </a:lnTo>
                      <a:lnTo>
                        <a:pt x="9450" y="317"/>
                      </a:lnTo>
                      <a:lnTo>
                        <a:pt x="9839" y="171"/>
                      </a:lnTo>
                      <a:lnTo>
                        <a:pt x="10180" y="74"/>
                      </a:lnTo>
                      <a:lnTo>
                        <a:pt x="10497" y="25"/>
                      </a:lnTo>
                      <a:lnTo>
                        <a:pt x="10814" y="1"/>
                      </a:lnTo>
                      <a:lnTo>
                        <a:pt x="15344" y="1"/>
                      </a:lnTo>
                      <a:lnTo>
                        <a:pt x="15344" y="1"/>
                      </a:lnTo>
                      <a:lnTo>
                        <a:pt x="15465" y="1"/>
                      </a:lnTo>
                      <a:lnTo>
                        <a:pt x="15587" y="49"/>
                      </a:lnTo>
                      <a:lnTo>
                        <a:pt x="15855" y="122"/>
                      </a:lnTo>
                      <a:lnTo>
                        <a:pt x="16099" y="269"/>
                      </a:lnTo>
                      <a:lnTo>
                        <a:pt x="16294" y="415"/>
                      </a:lnTo>
                      <a:lnTo>
                        <a:pt x="16294" y="415"/>
                      </a:lnTo>
                      <a:lnTo>
                        <a:pt x="16391" y="537"/>
                      </a:lnTo>
                      <a:lnTo>
                        <a:pt x="16488" y="658"/>
                      </a:lnTo>
                      <a:lnTo>
                        <a:pt x="16561" y="780"/>
                      </a:lnTo>
                      <a:lnTo>
                        <a:pt x="16610" y="902"/>
                      </a:lnTo>
                      <a:lnTo>
                        <a:pt x="16659" y="1048"/>
                      </a:lnTo>
                      <a:lnTo>
                        <a:pt x="16683" y="1170"/>
                      </a:lnTo>
                      <a:lnTo>
                        <a:pt x="16708" y="1486"/>
                      </a:lnTo>
                      <a:lnTo>
                        <a:pt x="16708" y="5992"/>
                      </a:lnTo>
                      <a:lnTo>
                        <a:pt x="16708" y="5992"/>
                      </a:lnTo>
                      <a:lnTo>
                        <a:pt x="16683" y="6309"/>
                      </a:lnTo>
                      <a:lnTo>
                        <a:pt x="16635" y="6625"/>
                      </a:lnTo>
                      <a:lnTo>
                        <a:pt x="16537" y="6942"/>
                      </a:lnTo>
                      <a:lnTo>
                        <a:pt x="16391" y="7258"/>
                      </a:lnTo>
                      <a:lnTo>
                        <a:pt x="16391" y="7258"/>
                      </a:lnTo>
                      <a:lnTo>
                        <a:pt x="16342" y="7453"/>
                      </a:lnTo>
                      <a:lnTo>
                        <a:pt x="16294" y="7624"/>
                      </a:lnTo>
                      <a:lnTo>
                        <a:pt x="16196" y="7770"/>
                      </a:lnTo>
                      <a:lnTo>
                        <a:pt x="16123" y="7916"/>
                      </a:lnTo>
                      <a:lnTo>
                        <a:pt x="15928" y="8160"/>
                      </a:lnTo>
                      <a:lnTo>
                        <a:pt x="15758" y="8403"/>
                      </a:lnTo>
                      <a:lnTo>
                        <a:pt x="7891" y="16197"/>
                      </a:lnTo>
                      <a:lnTo>
                        <a:pt x="7891" y="16197"/>
                      </a:lnTo>
                      <a:lnTo>
                        <a:pt x="7794" y="16294"/>
                      </a:lnTo>
                      <a:lnTo>
                        <a:pt x="7696" y="16392"/>
                      </a:lnTo>
                      <a:lnTo>
                        <a:pt x="7574" y="16465"/>
                      </a:lnTo>
                      <a:lnTo>
                        <a:pt x="7453" y="16513"/>
                      </a:lnTo>
                      <a:lnTo>
                        <a:pt x="7185" y="16586"/>
                      </a:lnTo>
                      <a:lnTo>
                        <a:pt x="6941" y="16611"/>
                      </a:lnTo>
                      <a:lnTo>
                        <a:pt x="6941" y="16611"/>
                      </a:lnTo>
                      <a:lnTo>
                        <a:pt x="6649" y="16586"/>
                      </a:lnTo>
                      <a:lnTo>
                        <a:pt x="6503" y="16562"/>
                      </a:lnTo>
                      <a:lnTo>
                        <a:pt x="6381" y="16513"/>
                      </a:lnTo>
                      <a:lnTo>
                        <a:pt x="6235" y="16465"/>
                      </a:lnTo>
                      <a:lnTo>
                        <a:pt x="6113" y="16392"/>
                      </a:lnTo>
                      <a:lnTo>
                        <a:pt x="5991" y="16294"/>
                      </a:lnTo>
                      <a:lnTo>
                        <a:pt x="5894" y="16197"/>
                      </a:lnTo>
                      <a:lnTo>
                        <a:pt x="414" y="10839"/>
                      </a:lnTo>
                      <a:lnTo>
                        <a:pt x="414" y="10839"/>
                      </a:lnTo>
                      <a:lnTo>
                        <a:pt x="268" y="10595"/>
                      </a:lnTo>
                      <a:lnTo>
                        <a:pt x="122" y="10352"/>
                      </a:lnTo>
                      <a:lnTo>
                        <a:pt x="24" y="10108"/>
                      </a:lnTo>
                      <a:lnTo>
                        <a:pt x="0" y="10011"/>
                      </a:lnTo>
                      <a:lnTo>
                        <a:pt x="0" y="9889"/>
                      </a:lnTo>
                      <a:lnTo>
                        <a:pt x="0" y="9889"/>
                      </a:lnTo>
                      <a:lnTo>
                        <a:pt x="0" y="9718"/>
                      </a:lnTo>
                      <a:lnTo>
                        <a:pt x="24" y="9597"/>
                      </a:lnTo>
                      <a:lnTo>
                        <a:pt x="122" y="9329"/>
                      </a:lnTo>
                      <a:lnTo>
                        <a:pt x="268" y="9061"/>
                      </a:lnTo>
                      <a:lnTo>
                        <a:pt x="414" y="8842"/>
                      </a:lnTo>
                      <a:lnTo>
                        <a:pt x="414" y="8842"/>
                      </a:lnTo>
                      <a:close/>
                      <a:moveTo>
                        <a:pt x="12519" y="4190"/>
                      </a:moveTo>
                      <a:lnTo>
                        <a:pt x="12519" y="4190"/>
                      </a:lnTo>
                      <a:lnTo>
                        <a:pt x="12689" y="4336"/>
                      </a:lnTo>
                      <a:lnTo>
                        <a:pt x="12859" y="4433"/>
                      </a:lnTo>
                      <a:lnTo>
                        <a:pt x="13030" y="4482"/>
                      </a:lnTo>
                      <a:lnTo>
                        <a:pt x="13249" y="4482"/>
                      </a:lnTo>
                      <a:lnTo>
                        <a:pt x="13249" y="4482"/>
                      </a:lnTo>
                      <a:lnTo>
                        <a:pt x="13444" y="4482"/>
                      </a:lnTo>
                      <a:lnTo>
                        <a:pt x="13615" y="4433"/>
                      </a:lnTo>
                      <a:lnTo>
                        <a:pt x="13761" y="4336"/>
                      </a:lnTo>
                      <a:lnTo>
                        <a:pt x="13882" y="4190"/>
                      </a:lnTo>
                      <a:lnTo>
                        <a:pt x="13882" y="4190"/>
                      </a:lnTo>
                      <a:lnTo>
                        <a:pt x="14029" y="4044"/>
                      </a:lnTo>
                      <a:lnTo>
                        <a:pt x="14102" y="3873"/>
                      </a:lnTo>
                      <a:lnTo>
                        <a:pt x="14150" y="3727"/>
                      </a:lnTo>
                      <a:lnTo>
                        <a:pt x="14175" y="3557"/>
                      </a:lnTo>
                      <a:lnTo>
                        <a:pt x="14175" y="3557"/>
                      </a:lnTo>
                      <a:lnTo>
                        <a:pt x="14150" y="3362"/>
                      </a:lnTo>
                      <a:lnTo>
                        <a:pt x="14102" y="3167"/>
                      </a:lnTo>
                      <a:lnTo>
                        <a:pt x="14029" y="2996"/>
                      </a:lnTo>
                      <a:lnTo>
                        <a:pt x="13882" y="2850"/>
                      </a:lnTo>
                      <a:lnTo>
                        <a:pt x="13882" y="2850"/>
                      </a:lnTo>
                      <a:lnTo>
                        <a:pt x="13761" y="2728"/>
                      </a:lnTo>
                      <a:lnTo>
                        <a:pt x="13615" y="2655"/>
                      </a:lnTo>
                      <a:lnTo>
                        <a:pt x="13444" y="2582"/>
                      </a:lnTo>
                      <a:lnTo>
                        <a:pt x="13249" y="2558"/>
                      </a:lnTo>
                      <a:lnTo>
                        <a:pt x="13249" y="2558"/>
                      </a:lnTo>
                      <a:lnTo>
                        <a:pt x="13030" y="2582"/>
                      </a:lnTo>
                      <a:lnTo>
                        <a:pt x="12859" y="2655"/>
                      </a:lnTo>
                      <a:lnTo>
                        <a:pt x="12689" y="2728"/>
                      </a:lnTo>
                      <a:lnTo>
                        <a:pt x="12519" y="2850"/>
                      </a:lnTo>
                      <a:lnTo>
                        <a:pt x="12519" y="2850"/>
                      </a:lnTo>
                      <a:lnTo>
                        <a:pt x="12445" y="2996"/>
                      </a:lnTo>
                      <a:lnTo>
                        <a:pt x="12372" y="3167"/>
                      </a:lnTo>
                      <a:lnTo>
                        <a:pt x="12324" y="3362"/>
                      </a:lnTo>
                      <a:lnTo>
                        <a:pt x="12324" y="3557"/>
                      </a:lnTo>
                      <a:lnTo>
                        <a:pt x="12324" y="3557"/>
                      </a:lnTo>
                      <a:lnTo>
                        <a:pt x="12324" y="3727"/>
                      </a:lnTo>
                      <a:lnTo>
                        <a:pt x="12372" y="3873"/>
                      </a:lnTo>
                      <a:lnTo>
                        <a:pt x="12445" y="4044"/>
                      </a:lnTo>
                      <a:lnTo>
                        <a:pt x="12519" y="4190"/>
                      </a:lnTo>
                      <a:lnTo>
                        <a:pt x="12519" y="419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98" name="Shape 98"/>
                <p:cNvSpPr/>
                <p:nvPr/>
              </p:nvSpPr>
              <p:spPr>
                <a:xfrm>
                  <a:off x="1984212" y="227541"/>
                  <a:ext cx="336767" cy="33676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027" h="16027" fill="none" extrusionOk="0">
                      <a:moveTo>
                        <a:pt x="14029" y="4019"/>
                      </a:moveTo>
                      <a:lnTo>
                        <a:pt x="14029" y="4019"/>
                      </a:lnTo>
                      <a:lnTo>
                        <a:pt x="14200" y="3849"/>
                      </a:lnTo>
                      <a:lnTo>
                        <a:pt x="14395" y="3752"/>
                      </a:lnTo>
                      <a:lnTo>
                        <a:pt x="14614" y="3678"/>
                      </a:lnTo>
                      <a:lnTo>
                        <a:pt x="14809" y="3630"/>
                      </a:lnTo>
                      <a:lnTo>
                        <a:pt x="15028" y="3581"/>
                      </a:lnTo>
                      <a:lnTo>
                        <a:pt x="15247" y="3484"/>
                      </a:lnTo>
                      <a:lnTo>
                        <a:pt x="15442" y="3362"/>
                      </a:lnTo>
                      <a:lnTo>
                        <a:pt x="15661" y="3191"/>
                      </a:lnTo>
                      <a:lnTo>
                        <a:pt x="15661" y="3191"/>
                      </a:lnTo>
                      <a:lnTo>
                        <a:pt x="15832" y="2997"/>
                      </a:lnTo>
                      <a:lnTo>
                        <a:pt x="15929" y="2777"/>
                      </a:lnTo>
                      <a:lnTo>
                        <a:pt x="16002" y="2534"/>
                      </a:lnTo>
                      <a:lnTo>
                        <a:pt x="16026" y="2266"/>
                      </a:lnTo>
                      <a:lnTo>
                        <a:pt x="16026" y="2266"/>
                      </a:lnTo>
                      <a:lnTo>
                        <a:pt x="16002" y="2047"/>
                      </a:lnTo>
                      <a:lnTo>
                        <a:pt x="15978" y="1827"/>
                      </a:lnTo>
                      <a:lnTo>
                        <a:pt x="15905" y="1633"/>
                      </a:lnTo>
                      <a:lnTo>
                        <a:pt x="15807" y="1413"/>
                      </a:lnTo>
                      <a:lnTo>
                        <a:pt x="15710" y="1243"/>
                      </a:lnTo>
                      <a:lnTo>
                        <a:pt x="15588" y="1048"/>
                      </a:lnTo>
                      <a:lnTo>
                        <a:pt x="15466" y="878"/>
                      </a:lnTo>
                      <a:lnTo>
                        <a:pt x="15320" y="707"/>
                      </a:lnTo>
                      <a:lnTo>
                        <a:pt x="15320" y="707"/>
                      </a:lnTo>
                      <a:lnTo>
                        <a:pt x="15150" y="561"/>
                      </a:lnTo>
                      <a:lnTo>
                        <a:pt x="14979" y="439"/>
                      </a:lnTo>
                      <a:lnTo>
                        <a:pt x="14784" y="317"/>
                      </a:lnTo>
                      <a:lnTo>
                        <a:pt x="14590" y="196"/>
                      </a:lnTo>
                      <a:lnTo>
                        <a:pt x="14395" y="123"/>
                      </a:lnTo>
                      <a:lnTo>
                        <a:pt x="14175" y="50"/>
                      </a:lnTo>
                      <a:lnTo>
                        <a:pt x="13981" y="25"/>
                      </a:lnTo>
                      <a:lnTo>
                        <a:pt x="13761" y="1"/>
                      </a:lnTo>
                      <a:lnTo>
                        <a:pt x="13761" y="1"/>
                      </a:lnTo>
                      <a:lnTo>
                        <a:pt x="13494" y="25"/>
                      </a:lnTo>
                      <a:lnTo>
                        <a:pt x="13250" y="98"/>
                      </a:lnTo>
                      <a:lnTo>
                        <a:pt x="13031" y="196"/>
                      </a:lnTo>
                      <a:lnTo>
                        <a:pt x="12836" y="366"/>
                      </a:lnTo>
                      <a:lnTo>
                        <a:pt x="12836" y="366"/>
                      </a:lnTo>
                      <a:lnTo>
                        <a:pt x="12665" y="561"/>
                      </a:lnTo>
                      <a:lnTo>
                        <a:pt x="12544" y="780"/>
                      </a:lnTo>
                      <a:lnTo>
                        <a:pt x="12471" y="975"/>
                      </a:lnTo>
                      <a:lnTo>
                        <a:pt x="12422" y="1194"/>
                      </a:lnTo>
                      <a:lnTo>
                        <a:pt x="12349" y="1413"/>
                      </a:lnTo>
                      <a:lnTo>
                        <a:pt x="12276" y="1608"/>
                      </a:lnTo>
                      <a:lnTo>
                        <a:pt x="12178" y="1827"/>
                      </a:lnTo>
                      <a:lnTo>
                        <a:pt x="12008" y="1998"/>
                      </a:lnTo>
                      <a:lnTo>
                        <a:pt x="12008" y="1998"/>
                      </a:lnTo>
                      <a:lnTo>
                        <a:pt x="11740" y="2266"/>
                      </a:lnTo>
                      <a:lnTo>
                        <a:pt x="11496" y="2436"/>
                      </a:lnTo>
                      <a:lnTo>
                        <a:pt x="11277" y="2534"/>
                      </a:lnTo>
                      <a:lnTo>
                        <a:pt x="11082" y="2582"/>
                      </a:lnTo>
                      <a:lnTo>
                        <a:pt x="10888" y="2582"/>
                      </a:lnTo>
                      <a:lnTo>
                        <a:pt x="10717" y="2534"/>
                      </a:lnTo>
                      <a:lnTo>
                        <a:pt x="10547" y="2412"/>
                      </a:lnTo>
                      <a:lnTo>
                        <a:pt x="10376" y="2290"/>
                      </a:lnTo>
                      <a:lnTo>
                        <a:pt x="10206" y="2095"/>
                      </a:lnTo>
                      <a:lnTo>
                        <a:pt x="10035" y="1901"/>
                      </a:lnTo>
                      <a:lnTo>
                        <a:pt x="9670" y="1413"/>
                      </a:lnTo>
                      <a:lnTo>
                        <a:pt x="9231" y="878"/>
                      </a:lnTo>
                      <a:lnTo>
                        <a:pt x="8988" y="585"/>
                      </a:lnTo>
                      <a:lnTo>
                        <a:pt x="8720" y="293"/>
                      </a:lnTo>
                      <a:lnTo>
                        <a:pt x="8720" y="293"/>
                      </a:lnTo>
                      <a:lnTo>
                        <a:pt x="8574" y="171"/>
                      </a:lnTo>
                      <a:lnTo>
                        <a:pt x="8379" y="74"/>
                      </a:lnTo>
                      <a:lnTo>
                        <a:pt x="8209" y="25"/>
                      </a:lnTo>
                      <a:lnTo>
                        <a:pt x="8014" y="1"/>
                      </a:lnTo>
                      <a:lnTo>
                        <a:pt x="8014" y="1"/>
                      </a:lnTo>
                      <a:lnTo>
                        <a:pt x="7916" y="25"/>
                      </a:lnTo>
                      <a:lnTo>
                        <a:pt x="7770" y="98"/>
                      </a:lnTo>
                      <a:lnTo>
                        <a:pt x="7307" y="366"/>
                      </a:lnTo>
                      <a:lnTo>
                        <a:pt x="7039" y="537"/>
                      </a:lnTo>
                      <a:lnTo>
                        <a:pt x="6747" y="756"/>
                      </a:lnTo>
                      <a:lnTo>
                        <a:pt x="6431" y="975"/>
                      </a:lnTo>
                      <a:lnTo>
                        <a:pt x="6138" y="1243"/>
                      </a:lnTo>
                      <a:lnTo>
                        <a:pt x="5870" y="1511"/>
                      </a:lnTo>
                      <a:lnTo>
                        <a:pt x="5627" y="1803"/>
                      </a:lnTo>
                      <a:lnTo>
                        <a:pt x="5432" y="2095"/>
                      </a:lnTo>
                      <a:lnTo>
                        <a:pt x="5359" y="2242"/>
                      </a:lnTo>
                      <a:lnTo>
                        <a:pt x="5310" y="2412"/>
                      </a:lnTo>
                      <a:lnTo>
                        <a:pt x="5262" y="2558"/>
                      </a:lnTo>
                      <a:lnTo>
                        <a:pt x="5237" y="2704"/>
                      </a:lnTo>
                      <a:lnTo>
                        <a:pt x="5237" y="2850"/>
                      </a:lnTo>
                      <a:lnTo>
                        <a:pt x="5262" y="3021"/>
                      </a:lnTo>
                      <a:lnTo>
                        <a:pt x="5310" y="3167"/>
                      </a:lnTo>
                      <a:lnTo>
                        <a:pt x="5383" y="3313"/>
                      </a:lnTo>
                      <a:lnTo>
                        <a:pt x="5481" y="3459"/>
                      </a:lnTo>
                      <a:lnTo>
                        <a:pt x="5603" y="3605"/>
                      </a:lnTo>
                      <a:lnTo>
                        <a:pt x="5603" y="3605"/>
                      </a:lnTo>
                      <a:lnTo>
                        <a:pt x="5797" y="3752"/>
                      </a:lnTo>
                      <a:lnTo>
                        <a:pt x="5992" y="3849"/>
                      </a:lnTo>
                      <a:lnTo>
                        <a:pt x="6187" y="3946"/>
                      </a:lnTo>
                      <a:lnTo>
                        <a:pt x="6406" y="3995"/>
                      </a:lnTo>
                      <a:lnTo>
                        <a:pt x="6625" y="4044"/>
                      </a:lnTo>
                      <a:lnTo>
                        <a:pt x="6845" y="4141"/>
                      </a:lnTo>
                      <a:lnTo>
                        <a:pt x="7039" y="4239"/>
                      </a:lnTo>
                      <a:lnTo>
                        <a:pt x="7234" y="4409"/>
                      </a:lnTo>
                      <a:lnTo>
                        <a:pt x="7234" y="4409"/>
                      </a:lnTo>
                      <a:lnTo>
                        <a:pt x="7405" y="4604"/>
                      </a:lnTo>
                      <a:lnTo>
                        <a:pt x="7502" y="4823"/>
                      </a:lnTo>
                      <a:lnTo>
                        <a:pt x="7575" y="5067"/>
                      </a:lnTo>
                      <a:lnTo>
                        <a:pt x="7600" y="5359"/>
                      </a:lnTo>
                      <a:lnTo>
                        <a:pt x="7600" y="5359"/>
                      </a:lnTo>
                      <a:lnTo>
                        <a:pt x="7575" y="5554"/>
                      </a:lnTo>
                      <a:lnTo>
                        <a:pt x="7551" y="5773"/>
                      </a:lnTo>
                      <a:lnTo>
                        <a:pt x="7478" y="5968"/>
                      </a:lnTo>
                      <a:lnTo>
                        <a:pt x="7405" y="6163"/>
                      </a:lnTo>
                      <a:lnTo>
                        <a:pt x="7307" y="6357"/>
                      </a:lnTo>
                      <a:lnTo>
                        <a:pt x="7186" y="6552"/>
                      </a:lnTo>
                      <a:lnTo>
                        <a:pt x="7039" y="6723"/>
                      </a:lnTo>
                      <a:lnTo>
                        <a:pt x="6893" y="6893"/>
                      </a:lnTo>
                      <a:lnTo>
                        <a:pt x="6893" y="6893"/>
                      </a:lnTo>
                      <a:lnTo>
                        <a:pt x="6723" y="7039"/>
                      </a:lnTo>
                      <a:lnTo>
                        <a:pt x="6552" y="7186"/>
                      </a:lnTo>
                      <a:lnTo>
                        <a:pt x="6382" y="7283"/>
                      </a:lnTo>
                      <a:lnTo>
                        <a:pt x="6187" y="7405"/>
                      </a:lnTo>
                      <a:lnTo>
                        <a:pt x="5992" y="7478"/>
                      </a:lnTo>
                      <a:lnTo>
                        <a:pt x="5773" y="7551"/>
                      </a:lnTo>
                      <a:lnTo>
                        <a:pt x="5554" y="7575"/>
                      </a:lnTo>
                      <a:lnTo>
                        <a:pt x="5359" y="7600"/>
                      </a:lnTo>
                      <a:lnTo>
                        <a:pt x="5359" y="7600"/>
                      </a:lnTo>
                      <a:lnTo>
                        <a:pt x="5091" y="7575"/>
                      </a:lnTo>
                      <a:lnTo>
                        <a:pt x="4848" y="7502"/>
                      </a:lnTo>
                      <a:lnTo>
                        <a:pt x="4604" y="7405"/>
                      </a:lnTo>
                      <a:lnTo>
                        <a:pt x="4409" y="7234"/>
                      </a:lnTo>
                      <a:lnTo>
                        <a:pt x="4409" y="7234"/>
                      </a:lnTo>
                      <a:lnTo>
                        <a:pt x="4239" y="7039"/>
                      </a:lnTo>
                      <a:lnTo>
                        <a:pt x="4117" y="6820"/>
                      </a:lnTo>
                      <a:lnTo>
                        <a:pt x="4044" y="6601"/>
                      </a:lnTo>
                      <a:lnTo>
                        <a:pt x="3971" y="6382"/>
                      </a:lnTo>
                      <a:lnTo>
                        <a:pt x="3922" y="6187"/>
                      </a:lnTo>
                      <a:lnTo>
                        <a:pt x="3849" y="5992"/>
                      </a:lnTo>
                      <a:lnTo>
                        <a:pt x="3752" y="5797"/>
                      </a:lnTo>
                      <a:lnTo>
                        <a:pt x="3605" y="5602"/>
                      </a:lnTo>
                      <a:lnTo>
                        <a:pt x="3605" y="5602"/>
                      </a:lnTo>
                      <a:lnTo>
                        <a:pt x="3459" y="5481"/>
                      </a:lnTo>
                      <a:lnTo>
                        <a:pt x="3313" y="5383"/>
                      </a:lnTo>
                      <a:lnTo>
                        <a:pt x="3167" y="5310"/>
                      </a:lnTo>
                      <a:lnTo>
                        <a:pt x="3021" y="5262"/>
                      </a:lnTo>
                      <a:lnTo>
                        <a:pt x="2850" y="5237"/>
                      </a:lnTo>
                      <a:lnTo>
                        <a:pt x="2704" y="5237"/>
                      </a:lnTo>
                      <a:lnTo>
                        <a:pt x="2558" y="5262"/>
                      </a:lnTo>
                      <a:lnTo>
                        <a:pt x="2412" y="5310"/>
                      </a:lnTo>
                      <a:lnTo>
                        <a:pt x="2242" y="5359"/>
                      </a:lnTo>
                      <a:lnTo>
                        <a:pt x="2095" y="5432"/>
                      </a:lnTo>
                      <a:lnTo>
                        <a:pt x="1803" y="5627"/>
                      </a:lnTo>
                      <a:lnTo>
                        <a:pt x="1511" y="5870"/>
                      </a:lnTo>
                      <a:lnTo>
                        <a:pt x="1243" y="6138"/>
                      </a:lnTo>
                      <a:lnTo>
                        <a:pt x="975" y="6431"/>
                      </a:lnTo>
                      <a:lnTo>
                        <a:pt x="756" y="6747"/>
                      </a:lnTo>
                      <a:lnTo>
                        <a:pt x="537" y="7039"/>
                      </a:lnTo>
                      <a:lnTo>
                        <a:pt x="366" y="7307"/>
                      </a:lnTo>
                      <a:lnTo>
                        <a:pt x="98" y="7770"/>
                      </a:lnTo>
                      <a:lnTo>
                        <a:pt x="25" y="7916"/>
                      </a:lnTo>
                      <a:lnTo>
                        <a:pt x="1" y="8014"/>
                      </a:lnTo>
                      <a:lnTo>
                        <a:pt x="1" y="8014"/>
                      </a:lnTo>
                      <a:lnTo>
                        <a:pt x="25" y="8208"/>
                      </a:lnTo>
                      <a:lnTo>
                        <a:pt x="74" y="8379"/>
                      </a:lnTo>
                      <a:lnTo>
                        <a:pt x="171" y="8574"/>
                      </a:lnTo>
                      <a:lnTo>
                        <a:pt x="293" y="8720"/>
                      </a:lnTo>
                      <a:lnTo>
                        <a:pt x="293" y="8720"/>
                      </a:lnTo>
                      <a:lnTo>
                        <a:pt x="585" y="8988"/>
                      </a:lnTo>
                      <a:lnTo>
                        <a:pt x="878" y="9231"/>
                      </a:lnTo>
                      <a:lnTo>
                        <a:pt x="1413" y="9670"/>
                      </a:lnTo>
                      <a:lnTo>
                        <a:pt x="1901" y="10035"/>
                      </a:lnTo>
                      <a:lnTo>
                        <a:pt x="2095" y="10206"/>
                      </a:lnTo>
                      <a:lnTo>
                        <a:pt x="2290" y="10376"/>
                      </a:lnTo>
                      <a:lnTo>
                        <a:pt x="2412" y="10547"/>
                      </a:lnTo>
                      <a:lnTo>
                        <a:pt x="2534" y="10717"/>
                      </a:lnTo>
                      <a:lnTo>
                        <a:pt x="2583" y="10888"/>
                      </a:lnTo>
                      <a:lnTo>
                        <a:pt x="2583" y="11082"/>
                      </a:lnTo>
                      <a:lnTo>
                        <a:pt x="2534" y="11277"/>
                      </a:lnTo>
                      <a:lnTo>
                        <a:pt x="2436" y="11496"/>
                      </a:lnTo>
                      <a:lnTo>
                        <a:pt x="2266" y="11740"/>
                      </a:lnTo>
                      <a:lnTo>
                        <a:pt x="1998" y="12008"/>
                      </a:lnTo>
                      <a:lnTo>
                        <a:pt x="1998" y="12008"/>
                      </a:lnTo>
                      <a:lnTo>
                        <a:pt x="1828" y="12178"/>
                      </a:lnTo>
                      <a:lnTo>
                        <a:pt x="1633" y="12276"/>
                      </a:lnTo>
                      <a:lnTo>
                        <a:pt x="1413" y="12349"/>
                      </a:lnTo>
                      <a:lnTo>
                        <a:pt x="1219" y="12398"/>
                      </a:lnTo>
                      <a:lnTo>
                        <a:pt x="999" y="12446"/>
                      </a:lnTo>
                      <a:lnTo>
                        <a:pt x="780" y="12544"/>
                      </a:lnTo>
                      <a:lnTo>
                        <a:pt x="585" y="12665"/>
                      </a:lnTo>
                      <a:lnTo>
                        <a:pt x="366" y="12836"/>
                      </a:lnTo>
                      <a:lnTo>
                        <a:pt x="366" y="12836"/>
                      </a:lnTo>
                      <a:lnTo>
                        <a:pt x="196" y="13031"/>
                      </a:lnTo>
                      <a:lnTo>
                        <a:pt x="98" y="13250"/>
                      </a:lnTo>
                      <a:lnTo>
                        <a:pt x="25" y="13493"/>
                      </a:lnTo>
                      <a:lnTo>
                        <a:pt x="1" y="13761"/>
                      </a:lnTo>
                      <a:lnTo>
                        <a:pt x="1" y="13761"/>
                      </a:lnTo>
                      <a:lnTo>
                        <a:pt x="25" y="13981"/>
                      </a:lnTo>
                      <a:lnTo>
                        <a:pt x="50" y="14200"/>
                      </a:lnTo>
                      <a:lnTo>
                        <a:pt x="123" y="14395"/>
                      </a:lnTo>
                      <a:lnTo>
                        <a:pt x="220" y="14614"/>
                      </a:lnTo>
                      <a:lnTo>
                        <a:pt x="318" y="14784"/>
                      </a:lnTo>
                      <a:lnTo>
                        <a:pt x="439" y="14979"/>
                      </a:lnTo>
                      <a:lnTo>
                        <a:pt x="561" y="15150"/>
                      </a:lnTo>
                      <a:lnTo>
                        <a:pt x="707" y="15320"/>
                      </a:lnTo>
                      <a:lnTo>
                        <a:pt x="707" y="15320"/>
                      </a:lnTo>
                      <a:lnTo>
                        <a:pt x="878" y="15466"/>
                      </a:lnTo>
                      <a:lnTo>
                        <a:pt x="1048" y="15588"/>
                      </a:lnTo>
                      <a:lnTo>
                        <a:pt x="1243" y="15710"/>
                      </a:lnTo>
                      <a:lnTo>
                        <a:pt x="1438" y="15832"/>
                      </a:lnTo>
                      <a:lnTo>
                        <a:pt x="1633" y="15905"/>
                      </a:lnTo>
                      <a:lnTo>
                        <a:pt x="1852" y="15978"/>
                      </a:lnTo>
                      <a:lnTo>
                        <a:pt x="2047" y="16002"/>
                      </a:lnTo>
                      <a:lnTo>
                        <a:pt x="2266" y="16026"/>
                      </a:lnTo>
                      <a:lnTo>
                        <a:pt x="2266" y="16026"/>
                      </a:lnTo>
                      <a:lnTo>
                        <a:pt x="2534" y="16002"/>
                      </a:lnTo>
                      <a:lnTo>
                        <a:pt x="2777" y="15929"/>
                      </a:lnTo>
                      <a:lnTo>
                        <a:pt x="2997" y="15832"/>
                      </a:lnTo>
                      <a:lnTo>
                        <a:pt x="3191" y="15661"/>
                      </a:lnTo>
                      <a:lnTo>
                        <a:pt x="3191" y="15661"/>
                      </a:lnTo>
                      <a:lnTo>
                        <a:pt x="3362" y="15466"/>
                      </a:lnTo>
                      <a:lnTo>
                        <a:pt x="3484" y="15247"/>
                      </a:lnTo>
                      <a:lnTo>
                        <a:pt x="3557" y="15052"/>
                      </a:lnTo>
                      <a:lnTo>
                        <a:pt x="3605" y="14833"/>
                      </a:lnTo>
                      <a:lnTo>
                        <a:pt x="3679" y="14614"/>
                      </a:lnTo>
                      <a:lnTo>
                        <a:pt x="3752" y="14419"/>
                      </a:lnTo>
                      <a:lnTo>
                        <a:pt x="3849" y="14200"/>
                      </a:lnTo>
                      <a:lnTo>
                        <a:pt x="4019" y="14029"/>
                      </a:lnTo>
                      <a:lnTo>
                        <a:pt x="4019" y="14029"/>
                      </a:lnTo>
                      <a:lnTo>
                        <a:pt x="4287" y="13786"/>
                      </a:lnTo>
                      <a:lnTo>
                        <a:pt x="4531" y="13591"/>
                      </a:lnTo>
                      <a:lnTo>
                        <a:pt x="4750" y="13493"/>
                      </a:lnTo>
                      <a:lnTo>
                        <a:pt x="4945" y="13445"/>
                      </a:lnTo>
                      <a:lnTo>
                        <a:pt x="5140" y="13445"/>
                      </a:lnTo>
                      <a:lnTo>
                        <a:pt x="5310" y="13493"/>
                      </a:lnTo>
                      <a:lnTo>
                        <a:pt x="5481" y="13615"/>
                      </a:lnTo>
                      <a:lnTo>
                        <a:pt x="5651" y="13737"/>
                      </a:lnTo>
                      <a:lnTo>
                        <a:pt x="5822" y="13932"/>
                      </a:lnTo>
                      <a:lnTo>
                        <a:pt x="5992" y="14127"/>
                      </a:lnTo>
                      <a:lnTo>
                        <a:pt x="6358" y="14614"/>
                      </a:lnTo>
                      <a:lnTo>
                        <a:pt x="6796" y="15150"/>
                      </a:lnTo>
                      <a:lnTo>
                        <a:pt x="7039" y="15442"/>
                      </a:lnTo>
                      <a:lnTo>
                        <a:pt x="7307" y="15734"/>
                      </a:lnTo>
                      <a:lnTo>
                        <a:pt x="7307" y="15734"/>
                      </a:lnTo>
                      <a:lnTo>
                        <a:pt x="7454" y="15856"/>
                      </a:lnTo>
                      <a:lnTo>
                        <a:pt x="7648" y="15953"/>
                      </a:lnTo>
                      <a:lnTo>
                        <a:pt x="7819" y="16002"/>
                      </a:lnTo>
                      <a:lnTo>
                        <a:pt x="8014" y="16026"/>
                      </a:lnTo>
                      <a:lnTo>
                        <a:pt x="8014" y="16026"/>
                      </a:lnTo>
                      <a:lnTo>
                        <a:pt x="8111" y="16002"/>
                      </a:lnTo>
                      <a:lnTo>
                        <a:pt x="8257" y="15929"/>
                      </a:lnTo>
                      <a:lnTo>
                        <a:pt x="8720" y="15661"/>
                      </a:lnTo>
                      <a:lnTo>
                        <a:pt x="8988" y="15491"/>
                      </a:lnTo>
                      <a:lnTo>
                        <a:pt x="9280" y="15271"/>
                      </a:lnTo>
                      <a:lnTo>
                        <a:pt x="9597" y="15052"/>
                      </a:lnTo>
                      <a:lnTo>
                        <a:pt x="9889" y="14784"/>
                      </a:lnTo>
                      <a:lnTo>
                        <a:pt x="10157" y="14516"/>
                      </a:lnTo>
                      <a:lnTo>
                        <a:pt x="10400" y="14224"/>
                      </a:lnTo>
                      <a:lnTo>
                        <a:pt x="10595" y="13932"/>
                      </a:lnTo>
                      <a:lnTo>
                        <a:pt x="10668" y="13786"/>
                      </a:lnTo>
                      <a:lnTo>
                        <a:pt x="10717" y="13615"/>
                      </a:lnTo>
                      <a:lnTo>
                        <a:pt x="10766" y="13469"/>
                      </a:lnTo>
                      <a:lnTo>
                        <a:pt x="10790" y="13323"/>
                      </a:lnTo>
                      <a:lnTo>
                        <a:pt x="10790" y="13177"/>
                      </a:lnTo>
                      <a:lnTo>
                        <a:pt x="10766" y="13006"/>
                      </a:lnTo>
                      <a:lnTo>
                        <a:pt x="10717" y="12860"/>
                      </a:lnTo>
                      <a:lnTo>
                        <a:pt x="10644" y="12714"/>
                      </a:lnTo>
                      <a:lnTo>
                        <a:pt x="10547" y="12568"/>
                      </a:lnTo>
                      <a:lnTo>
                        <a:pt x="10425" y="12422"/>
                      </a:lnTo>
                      <a:lnTo>
                        <a:pt x="10425" y="12422"/>
                      </a:lnTo>
                      <a:lnTo>
                        <a:pt x="10230" y="12276"/>
                      </a:lnTo>
                      <a:lnTo>
                        <a:pt x="10035" y="12178"/>
                      </a:lnTo>
                      <a:lnTo>
                        <a:pt x="9840" y="12105"/>
                      </a:lnTo>
                      <a:lnTo>
                        <a:pt x="9621" y="12032"/>
                      </a:lnTo>
                      <a:lnTo>
                        <a:pt x="9402" y="11983"/>
                      </a:lnTo>
                      <a:lnTo>
                        <a:pt x="9183" y="11886"/>
                      </a:lnTo>
                      <a:lnTo>
                        <a:pt x="8988" y="11789"/>
                      </a:lnTo>
                      <a:lnTo>
                        <a:pt x="8793" y="11618"/>
                      </a:lnTo>
                      <a:lnTo>
                        <a:pt x="8793" y="11618"/>
                      </a:lnTo>
                      <a:lnTo>
                        <a:pt x="8623" y="11423"/>
                      </a:lnTo>
                      <a:lnTo>
                        <a:pt x="8525" y="11204"/>
                      </a:lnTo>
                      <a:lnTo>
                        <a:pt x="8452" y="10961"/>
                      </a:lnTo>
                      <a:lnTo>
                        <a:pt x="8428" y="10668"/>
                      </a:lnTo>
                      <a:lnTo>
                        <a:pt x="8428" y="10668"/>
                      </a:lnTo>
                      <a:lnTo>
                        <a:pt x="8452" y="10473"/>
                      </a:lnTo>
                      <a:lnTo>
                        <a:pt x="8476" y="10254"/>
                      </a:lnTo>
                      <a:lnTo>
                        <a:pt x="8549" y="10059"/>
                      </a:lnTo>
                      <a:lnTo>
                        <a:pt x="8623" y="9865"/>
                      </a:lnTo>
                      <a:lnTo>
                        <a:pt x="8720" y="9670"/>
                      </a:lnTo>
                      <a:lnTo>
                        <a:pt x="8842" y="9475"/>
                      </a:lnTo>
                      <a:lnTo>
                        <a:pt x="8988" y="9304"/>
                      </a:lnTo>
                      <a:lnTo>
                        <a:pt x="9134" y="9134"/>
                      </a:lnTo>
                      <a:lnTo>
                        <a:pt x="9134" y="9134"/>
                      </a:lnTo>
                      <a:lnTo>
                        <a:pt x="9304" y="8988"/>
                      </a:lnTo>
                      <a:lnTo>
                        <a:pt x="9475" y="8866"/>
                      </a:lnTo>
                      <a:lnTo>
                        <a:pt x="9645" y="8744"/>
                      </a:lnTo>
                      <a:lnTo>
                        <a:pt x="9840" y="8622"/>
                      </a:lnTo>
                      <a:lnTo>
                        <a:pt x="10035" y="8549"/>
                      </a:lnTo>
                      <a:lnTo>
                        <a:pt x="10254" y="8476"/>
                      </a:lnTo>
                      <a:lnTo>
                        <a:pt x="10474" y="8452"/>
                      </a:lnTo>
                      <a:lnTo>
                        <a:pt x="10668" y="8428"/>
                      </a:lnTo>
                      <a:lnTo>
                        <a:pt x="10668" y="8428"/>
                      </a:lnTo>
                      <a:lnTo>
                        <a:pt x="10936" y="8452"/>
                      </a:lnTo>
                      <a:lnTo>
                        <a:pt x="11180" y="8525"/>
                      </a:lnTo>
                      <a:lnTo>
                        <a:pt x="11423" y="8622"/>
                      </a:lnTo>
                      <a:lnTo>
                        <a:pt x="11618" y="8793"/>
                      </a:lnTo>
                      <a:lnTo>
                        <a:pt x="11618" y="8793"/>
                      </a:lnTo>
                      <a:lnTo>
                        <a:pt x="11789" y="8988"/>
                      </a:lnTo>
                      <a:lnTo>
                        <a:pt x="11910" y="9207"/>
                      </a:lnTo>
                      <a:lnTo>
                        <a:pt x="11984" y="9426"/>
                      </a:lnTo>
                      <a:lnTo>
                        <a:pt x="12057" y="9645"/>
                      </a:lnTo>
                      <a:lnTo>
                        <a:pt x="12105" y="9840"/>
                      </a:lnTo>
                      <a:lnTo>
                        <a:pt x="12178" y="10035"/>
                      </a:lnTo>
                      <a:lnTo>
                        <a:pt x="12276" y="10230"/>
                      </a:lnTo>
                      <a:lnTo>
                        <a:pt x="12422" y="10425"/>
                      </a:lnTo>
                      <a:lnTo>
                        <a:pt x="12422" y="10425"/>
                      </a:lnTo>
                      <a:lnTo>
                        <a:pt x="12568" y="10547"/>
                      </a:lnTo>
                      <a:lnTo>
                        <a:pt x="12714" y="10644"/>
                      </a:lnTo>
                      <a:lnTo>
                        <a:pt x="12860" y="10717"/>
                      </a:lnTo>
                      <a:lnTo>
                        <a:pt x="13006" y="10766"/>
                      </a:lnTo>
                      <a:lnTo>
                        <a:pt x="13177" y="10790"/>
                      </a:lnTo>
                      <a:lnTo>
                        <a:pt x="13323" y="10790"/>
                      </a:lnTo>
                      <a:lnTo>
                        <a:pt x="13469" y="10766"/>
                      </a:lnTo>
                      <a:lnTo>
                        <a:pt x="13615" y="10717"/>
                      </a:lnTo>
                      <a:lnTo>
                        <a:pt x="13786" y="10668"/>
                      </a:lnTo>
                      <a:lnTo>
                        <a:pt x="13932" y="10595"/>
                      </a:lnTo>
                      <a:lnTo>
                        <a:pt x="14224" y="10400"/>
                      </a:lnTo>
                      <a:lnTo>
                        <a:pt x="14516" y="10157"/>
                      </a:lnTo>
                      <a:lnTo>
                        <a:pt x="14784" y="9889"/>
                      </a:lnTo>
                      <a:lnTo>
                        <a:pt x="15052" y="9597"/>
                      </a:lnTo>
                      <a:lnTo>
                        <a:pt x="15271" y="9280"/>
                      </a:lnTo>
                      <a:lnTo>
                        <a:pt x="15491" y="8988"/>
                      </a:lnTo>
                      <a:lnTo>
                        <a:pt x="15661" y="8720"/>
                      </a:lnTo>
                      <a:lnTo>
                        <a:pt x="15929" y="8257"/>
                      </a:lnTo>
                      <a:lnTo>
                        <a:pt x="16002" y="8111"/>
                      </a:lnTo>
                      <a:lnTo>
                        <a:pt x="16026" y="8014"/>
                      </a:lnTo>
                      <a:lnTo>
                        <a:pt x="16026" y="8014"/>
                      </a:lnTo>
                      <a:lnTo>
                        <a:pt x="16002" y="7819"/>
                      </a:lnTo>
                      <a:lnTo>
                        <a:pt x="15953" y="7648"/>
                      </a:lnTo>
                      <a:lnTo>
                        <a:pt x="15856" y="7453"/>
                      </a:lnTo>
                      <a:lnTo>
                        <a:pt x="15734" y="7307"/>
                      </a:lnTo>
                      <a:lnTo>
                        <a:pt x="15734" y="7307"/>
                      </a:lnTo>
                      <a:lnTo>
                        <a:pt x="15442" y="7039"/>
                      </a:lnTo>
                      <a:lnTo>
                        <a:pt x="15150" y="6796"/>
                      </a:lnTo>
                      <a:lnTo>
                        <a:pt x="14614" y="6357"/>
                      </a:lnTo>
                      <a:lnTo>
                        <a:pt x="14127" y="5992"/>
                      </a:lnTo>
                      <a:lnTo>
                        <a:pt x="13932" y="5822"/>
                      </a:lnTo>
                      <a:lnTo>
                        <a:pt x="13737" y="5651"/>
                      </a:lnTo>
                      <a:lnTo>
                        <a:pt x="13615" y="5481"/>
                      </a:lnTo>
                      <a:lnTo>
                        <a:pt x="13494" y="5310"/>
                      </a:lnTo>
                      <a:lnTo>
                        <a:pt x="13445" y="5140"/>
                      </a:lnTo>
                      <a:lnTo>
                        <a:pt x="13445" y="4945"/>
                      </a:lnTo>
                      <a:lnTo>
                        <a:pt x="13494" y="4750"/>
                      </a:lnTo>
                      <a:lnTo>
                        <a:pt x="13591" y="4531"/>
                      </a:lnTo>
                      <a:lnTo>
                        <a:pt x="13761" y="4287"/>
                      </a:lnTo>
                      <a:lnTo>
                        <a:pt x="14029" y="4019"/>
                      </a:lnTo>
                      <a:lnTo>
                        <a:pt x="14029" y="4019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99" name="Shape 99"/>
                <p:cNvSpPr/>
                <p:nvPr/>
              </p:nvSpPr>
              <p:spPr>
                <a:xfrm>
                  <a:off x="3779029" y="180462"/>
                  <a:ext cx="248745" cy="430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838" h="20508" fill="none" extrusionOk="0">
                      <a:moveTo>
                        <a:pt x="10547" y="1"/>
                      </a:moveTo>
                      <a:lnTo>
                        <a:pt x="1292" y="1"/>
                      </a:lnTo>
                      <a:lnTo>
                        <a:pt x="1292" y="1"/>
                      </a:lnTo>
                      <a:lnTo>
                        <a:pt x="1024" y="25"/>
                      </a:lnTo>
                      <a:lnTo>
                        <a:pt x="780" y="98"/>
                      </a:lnTo>
                      <a:lnTo>
                        <a:pt x="561" y="220"/>
                      </a:lnTo>
                      <a:lnTo>
                        <a:pt x="366" y="366"/>
                      </a:lnTo>
                      <a:lnTo>
                        <a:pt x="220" y="561"/>
                      </a:lnTo>
                      <a:lnTo>
                        <a:pt x="98" y="780"/>
                      </a:lnTo>
                      <a:lnTo>
                        <a:pt x="25" y="1024"/>
                      </a:lnTo>
                      <a:lnTo>
                        <a:pt x="1" y="1292"/>
                      </a:lnTo>
                      <a:lnTo>
                        <a:pt x="1" y="19217"/>
                      </a:lnTo>
                      <a:lnTo>
                        <a:pt x="1" y="19217"/>
                      </a:lnTo>
                      <a:lnTo>
                        <a:pt x="25" y="19485"/>
                      </a:lnTo>
                      <a:lnTo>
                        <a:pt x="98" y="19728"/>
                      </a:lnTo>
                      <a:lnTo>
                        <a:pt x="220" y="19948"/>
                      </a:lnTo>
                      <a:lnTo>
                        <a:pt x="366" y="20142"/>
                      </a:lnTo>
                      <a:lnTo>
                        <a:pt x="561" y="20289"/>
                      </a:lnTo>
                      <a:lnTo>
                        <a:pt x="780" y="20410"/>
                      </a:lnTo>
                      <a:lnTo>
                        <a:pt x="1024" y="20483"/>
                      </a:lnTo>
                      <a:lnTo>
                        <a:pt x="1292" y="20508"/>
                      </a:lnTo>
                      <a:lnTo>
                        <a:pt x="10547" y="20508"/>
                      </a:lnTo>
                      <a:lnTo>
                        <a:pt x="10547" y="20508"/>
                      </a:lnTo>
                      <a:lnTo>
                        <a:pt x="10814" y="20483"/>
                      </a:lnTo>
                      <a:lnTo>
                        <a:pt x="11058" y="20410"/>
                      </a:lnTo>
                      <a:lnTo>
                        <a:pt x="11277" y="20289"/>
                      </a:lnTo>
                      <a:lnTo>
                        <a:pt x="11472" y="20142"/>
                      </a:lnTo>
                      <a:lnTo>
                        <a:pt x="11618" y="19948"/>
                      </a:lnTo>
                      <a:lnTo>
                        <a:pt x="11740" y="19728"/>
                      </a:lnTo>
                      <a:lnTo>
                        <a:pt x="11813" y="19485"/>
                      </a:lnTo>
                      <a:lnTo>
                        <a:pt x="11837" y="19217"/>
                      </a:lnTo>
                      <a:lnTo>
                        <a:pt x="11837" y="1292"/>
                      </a:lnTo>
                      <a:lnTo>
                        <a:pt x="11837" y="1292"/>
                      </a:lnTo>
                      <a:lnTo>
                        <a:pt x="11813" y="1024"/>
                      </a:lnTo>
                      <a:lnTo>
                        <a:pt x="11740" y="780"/>
                      </a:lnTo>
                      <a:lnTo>
                        <a:pt x="11618" y="561"/>
                      </a:lnTo>
                      <a:lnTo>
                        <a:pt x="11472" y="366"/>
                      </a:lnTo>
                      <a:lnTo>
                        <a:pt x="11277" y="220"/>
                      </a:lnTo>
                      <a:lnTo>
                        <a:pt x="11058" y="98"/>
                      </a:lnTo>
                      <a:lnTo>
                        <a:pt x="10814" y="25"/>
                      </a:lnTo>
                      <a:lnTo>
                        <a:pt x="10547" y="1"/>
                      </a:lnTo>
                      <a:lnTo>
                        <a:pt x="10547" y="1"/>
                      </a:lnTo>
                      <a:close/>
                      <a:moveTo>
                        <a:pt x="5554" y="975"/>
                      </a:moveTo>
                      <a:lnTo>
                        <a:pt x="6284" y="975"/>
                      </a:lnTo>
                      <a:lnTo>
                        <a:pt x="6284" y="975"/>
                      </a:lnTo>
                      <a:lnTo>
                        <a:pt x="6406" y="999"/>
                      </a:lnTo>
                      <a:lnTo>
                        <a:pt x="6479" y="1073"/>
                      </a:lnTo>
                      <a:lnTo>
                        <a:pt x="6552" y="1146"/>
                      </a:lnTo>
                      <a:lnTo>
                        <a:pt x="6577" y="1267"/>
                      </a:lnTo>
                      <a:lnTo>
                        <a:pt x="6577" y="1267"/>
                      </a:lnTo>
                      <a:lnTo>
                        <a:pt x="6552" y="1365"/>
                      </a:lnTo>
                      <a:lnTo>
                        <a:pt x="6479" y="1462"/>
                      </a:lnTo>
                      <a:lnTo>
                        <a:pt x="6406" y="1511"/>
                      </a:lnTo>
                      <a:lnTo>
                        <a:pt x="6284" y="1535"/>
                      </a:lnTo>
                      <a:lnTo>
                        <a:pt x="5554" y="1535"/>
                      </a:lnTo>
                      <a:lnTo>
                        <a:pt x="5554" y="1535"/>
                      </a:lnTo>
                      <a:lnTo>
                        <a:pt x="5432" y="1511"/>
                      </a:lnTo>
                      <a:lnTo>
                        <a:pt x="5359" y="1462"/>
                      </a:lnTo>
                      <a:lnTo>
                        <a:pt x="5286" y="1365"/>
                      </a:lnTo>
                      <a:lnTo>
                        <a:pt x="5262" y="1267"/>
                      </a:lnTo>
                      <a:lnTo>
                        <a:pt x="5262" y="1267"/>
                      </a:lnTo>
                      <a:lnTo>
                        <a:pt x="5286" y="1146"/>
                      </a:lnTo>
                      <a:lnTo>
                        <a:pt x="5359" y="1073"/>
                      </a:lnTo>
                      <a:lnTo>
                        <a:pt x="5432" y="999"/>
                      </a:lnTo>
                      <a:lnTo>
                        <a:pt x="5554" y="975"/>
                      </a:lnTo>
                      <a:lnTo>
                        <a:pt x="5554" y="975"/>
                      </a:lnTo>
                      <a:close/>
                      <a:moveTo>
                        <a:pt x="5919" y="19436"/>
                      </a:moveTo>
                      <a:lnTo>
                        <a:pt x="5919" y="19436"/>
                      </a:lnTo>
                      <a:lnTo>
                        <a:pt x="5749" y="19412"/>
                      </a:lnTo>
                      <a:lnTo>
                        <a:pt x="5578" y="19363"/>
                      </a:lnTo>
                      <a:lnTo>
                        <a:pt x="5432" y="19290"/>
                      </a:lnTo>
                      <a:lnTo>
                        <a:pt x="5310" y="19193"/>
                      </a:lnTo>
                      <a:lnTo>
                        <a:pt x="5213" y="19071"/>
                      </a:lnTo>
                      <a:lnTo>
                        <a:pt x="5140" y="18925"/>
                      </a:lnTo>
                      <a:lnTo>
                        <a:pt x="5091" y="18754"/>
                      </a:lnTo>
                      <a:lnTo>
                        <a:pt x="5067" y="18584"/>
                      </a:lnTo>
                      <a:lnTo>
                        <a:pt x="5067" y="18584"/>
                      </a:lnTo>
                      <a:lnTo>
                        <a:pt x="5091" y="18413"/>
                      </a:lnTo>
                      <a:lnTo>
                        <a:pt x="5140" y="18243"/>
                      </a:lnTo>
                      <a:lnTo>
                        <a:pt x="5213" y="18097"/>
                      </a:lnTo>
                      <a:lnTo>
                        <a:pt x="5310" y="17975"/>
                      </a:lnTo>
                      <a:lnTo>
                        <a:pt x="5432" y="17877"/>
                      </a:lnTo>
                      <a:lnTo>
                        <a:pt x="5578" y="17804"/>
                      </a:lnTo>
                      <a:lnTo>
                        <a:pt x="5749" y="17756"/>
                      </a:lnTo>
                      <a:lnTo>
                        <a:pt x="5919" y="17731"/>
                      </a:lnTo>
                      <a:lnTo>
                        <a:pt x="5919" y="17731"/>
                      </a:lnTo>
                      <a:lnTo>
                        <a:pt x="6090" y="17756"/>
                      </a:lnTo>
                      <a:lnTo>
                        <a:pt x="6260" y="17804"/>
                      </a:lnTo>
                      <a:lnTo>
                        <a:pt x="6406" y="17877"/>
                      </a:lnTo>
                      <a:lnTo>
                        <a:pt x="6528" y="17975"/>
                      </a:lnTo>
                      <a:lnTo>
                        <a:pt x="6625" y="18097"/>
                      </a:lnTo>
                      <a:lnTo>
                        <a:pt x="6699" y="18243"/>
                      </a:lnTo>
                      <a:lnTo>
                        <a:pt x="6747" y="18413"/>
                      </a:lnTo>
                      <a:lnTo>
                        <a:pt x="6772" y="18584"/>
                      </a:lnTo>
                      <a:lnTo>
                        <a:pt x="6772" y="18584"/>
                      </a:lnTo>
                      <a:lnTo>
                        <a:pt x="6747" y="18754"/>
                      </a:lnTo>
                      <a:lnTo>
                        <a:pt x="6699" y="18925"/>
                      </a:lnTo>
                      <a:lnTo>
                        <a:pt x="6625" y="19071"/>
                      </a:lnTo>
                      <a:lnTo>
                        <a:pt x="6528" y="19193"/>
                      </a:lnTo>
                      <a:lnTo>
                        <a:pt x="6406" y="19290"/>
                      </a:lnTo>
                      <a:lnTo>
                        <a:pt x="6260" y="19363"/>
                      </a:lnTo>
                      <a:lnTo>
                        <a:pt x="6090" y="19412"/>
                      </a:lnTo>
                      <a:lnTo>
                        <a:pt x="5919" y="19436"/>
                      </a:lnTo>
                      <a:lnTo>
                        <a:pt x="5919" y="19436"/>
                      </a:lnTo>
                      <a:close/>
                      <a:moveTo>
                        <a:pt x="10547" y="16660"/>
                      </a:moveTo>
                      <a:lnTo>
                        <a:pt x="1292" y="16660"/>
                      </a:lnTo>
                      <a:lnTo>
                        <a:pt x="1292" y="2558"/>
                      </a:lnTo>
                      <a:lnTo>
                        <a:pt x="10547" y="2558"/>
                      </a:lnTo>
                      <a:lnTo>
                        <a:pt x="10547" y="1666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00" name="Shape 100"/>
                <p:cNvGrpSpPr/>
                <p:nvPr/>
              </p:nvGrpSpPr>
              <p:grpSpPr>
                <a:xfrm>
                  <a:off x="2878563" y="220890"/>
                  <a:ext cx="342881" cy="350068"/>
                  <a:chOff x="3951850" y="2985350"/>
                  <a:chExt cx="407950" cy="416500"/>
                </a:xfrm>
              </p:grpSpPr>
              <p:sp>
                <p:nvSpPr>
                  <p:cNvPr id="101" name="Shape 101"/>
                  <p:cNvSpPr/>
                  <p:nvPr/>
                </p:nvSpPr>
                <p:spPr>
                  <a:xfrm>
                    <a:off x="3951850" y="2985350"/>
                    <a:ext cx="314800" cy="314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592" h="12593" fill="none" extrusionOk="0">
                        <a:moveTo>
                          <a:pt x="6284" y="1"/>
                        </a:moveTo>
                        <a:lnTo>
                          <a:pt x="6284" y="1"/>
                        </a:lnTo>
                        <a:lnTo>
                          <a:pt x="5967" y="25"/>
                        </a:lnTo>
                        <a:lnTo>
                          <a:pt x="5651" y="49"/>
                        </a:lnTo>
                        <a:lnTo>
                          <a:pt x="5334" y="74"/>
                        </a:lnTo>
                        <a:lnTo>
                          <a:pt x="5017" y="147"/>
                        </a:lnTo>
                        <a:lnTo>
                          <a:pt x="4725" y="220"/>
                        </a:lnTo>
                        <a:lnTo>
                          <a:pt x="4433" y="293"/>
                        </a:lnTo>
                        <a:lnTo>
                          <a:pt x="4141" y="390"/>
                        </a:lnTo>
                        <a:lnTo>
                          <a:pt x="3848" y="512"/>
                        </a:lnTo>
                        <a:lnTo>
                          <a:pt x="3556" y="634"/>
                        </a:lnTo>
                        <a:lnTo>
                          <a:pt x="3288" y="780"/>
                        </a:lnTo>
                        <a:lnTo>
                          <a:pt x="3020" y="926"/>
                        </a:lnTo>
                        <a:lnTo>
                          <a:pt x="2777" y="1072"/>
                        </a:lnTo>
                        <a:lnTo>
                          <a:pt x="2290" y="1437"/>
                        </a:lnTo>
                        <a:lnTo>
                          <a:pt x="1851" y="1852"/>
                        </a:lnTo>
                        <a:lnTo>
                          <a:pt x="1437" y="2290"/>
                        </a:lnTo>
                        <a:lnTo>
                          <a:pt x="1072" y="2777"/>
                        </a:lnTo>
                        <a:lnTo>
                          <a:pt x="901" y="3045"/>
                        </a:lnTo>
                        <a:lnTo>
                          <a:pt x="755" y="3313"/>
                        </a:lnTo>
                        <a:lnTo>
                          <a:pt x="609" y="3581"/>
                        </a:lnTo>
                        <a:lnTo>
                          <a:pt x="487" y="3849"/>
                        </a:lnTo>
                        <a:lnTo>
                          <a:pt x="390" y="4141"/>
                        </a:lnTo>
                        <a:lnTo>
                          <a:pt x="292" y="4433"/>
                        </a:lnTo>
                        <a:lnTo>
                          <a:pt x="195" y="4725"/>
                        </a:lnTo>
                        <a:lnTo>
                          <a:pt x="122" y="5042"/>
                        </a:lnTo>
                        <a:lnTo>
                          <a:pt x="73" y="5334"/>
                        </a:lnTo>
                        <a:lnTo>
                          <a:pt x="25" y="5651"/>
                        </a:lnTo>
                        <a:lnTo>
                          <a:pt x="0" y="5968"/>
                        </a:lnTo>
                        <a:lnTo>
                          <a:pt x="0" y="6308"/>
                        </a:lnTo>
                        <a:lnTo>
                          <a:pt x="0" y="6308"/>
                        </a:lnTo>
                        <a:lnTo>
                          <a:pt x="0" y="6625"/>
                        </a:lnTo>
                        <a:lnTo>
                          <a:pt x="25" y="6942"/>
                        </a:lnTo>
                        <a:lnTo>
                          <a:pt x="73" y="7258"/>
                        </a:lnTo>
                        <a:lnTo>
                          <a:pt x="122" y="7575"/>
                        </a:lnTo>
                        <a:lnTo>
                          <a:pt x="195" y="7867"/>
                        </a:lnTo>
                        <a:lnTo>
                          <a:pt x="292" y="8184"/>
                        </a:lnTo>
                        <a:lnTo>
                          <a:pt x="390" y="8476"/>
                        </a:lnTo>
                        <a:lnTo>
                          <a:pt x="487" y="8744"/>
                        </a:lnTo>
                        <a:lnTo>
                          <a:pt x="609" y="9036"/>
                        </a:lnTo>
                        <a:lnTo>
                          <a:pt x="755" y="9304"/>
                        </a:lnTo>
                        <a:lnTo>
                          <a:pt x="901" y="9572"/>
                        </a:lnTo>
                        <a:lnTo>
                          <a:pt x="1072" y="9816"/>
                        </a:lnTo>
                        <a:lnTo>
                          <a:pt x="1437" y="10303"/>
                        </a:lnTo>
                        <a:lnTo>
                          <a:pt x="1851" y="10741"/>
                        </a:lnTo>
                        <a:lnTo>
                          <a:pt x="2290" y="11155"/>
                        </a:lnTo>
                        <a:lnTo>
                          <a:pt x="2777" y="11520"/>
                        </a:lnTo>
                        <a:lnTo>
                          <a:pt x="3020" y="11691"/>
                        </a:lnTo>
                        <a:lnTo>
                          <a:pt x="3288" y="11837"/>
                        </a:lnTo>
                        <a:lnTo>
                          <a:pt x="3556" y="11983"/>
                        </a:lnTo>
                        <a:lnTo>
                          <a:pt x="3848" y="12105"/>
                        </a:lnTo>
                        <a:lnTo>
                          <a:pt x="4141" y="12202"/>
                        </a:lnTo>
                        <a:lnTo>
                          <a:pt x="4433" y="12300"/>
                        </a:lnTo>
                        <a:lnTo>
                          <a:pt x="4725" y="12397"/>
                        </a:lnTo>
                        <a:lnTo>
                          <a:pt x="5017" y="12470"/>
                        </a:lnTo>
                        <a:lnTo>
                          <a:pt x="5334" y="12519"/>
                        </a:lnTo>
                        <a:lnTo>
                          <a:pt x="5651" y="12568"/>
                        </a:lnTo>
                        <a:lnTo>
                          <a:pt x="5967" y="12592"/>
                        </a:lnTo>
                        <a:lnTo>
                          <a:pt x="6284" y="12592"/>
                        </a:lnTo>
                        <a:lnTo>
                          <a:pt x="6284" y="12592"/>
                        </a:lnTo>
                        <a:lnTo>
                          <a:pt x="6625" y="12592"/>
                        </a:lnTo>
                        <a:lnTo>
                          <a:pt x="6941" y="12568"/>
                        </a:lnTo>
                        <a:lnTo>
                          <a:pt x="7258" y="12519"/>
                        </a:lnTo>
                        <a:lnTo>
                          <a:pt x="7550" y="12470"/>
                        </a:lnTo>
                        <a:lnTo>
                          <a:pt x="7867" y="12397"/>
                        </a:lnTo>
                        <a:lnTo>
                          <a:pt x="8159" y="12300"/>
                        </a:lnTo>
                        <a:lnTo>
                          <a:pt x="8451" y="12202"/>
                        </a:lnTo>
                        <a:lnTo>
                          <a:pt x="8744" y="12105"/>
                        </a:lnTo>
                        <a:lnTo>
                          <a:pt x="9012" y="11983"/>
                        </a:lnTo>
                        <a:lnTo>
                          <a:pt x="9279" y="11837"/>
                        </a:lnTo>
                        <a:lnTo>
                          <a:pt x="9547" y="11691"/>
                        </a:lnTo>
                        <a:lnTo>
                          <a:pt x="9815" y="11520"/>
                        </a:lnTo>
                        <a:lnTo>
                          <a:pt x="10302" y="11155"/>
                        </a:lnTo>
                        <a:lnTo>
                          <a:pt x="10741" y="10741"/>
                        </a:lnTo>
                        <a:lnTo>
                          <a:pt x="11155" y="10303"/>
                        </a:lnTo>
                        <a:lnTo>
                          <a:pt x="11520" y="9816"/>
                        </a:lnTo>
                        <a:lnTo>
                          <a:pt x="11666" y="9572"/>
                        </a:lnTo>
                        <a:lnTo>
                          <a:pt x="11812" y="9304"/>
                        </a:lnTo>
                        <a:lnTo>
                          <a:pt x="11958" y="9036"/>
                        </a:lnTo>
                        <a:lnTo>
                          <a:pt x="12080" y="8744"/>
                        </a:lnTo>
                        <a:lnTo>
                          <a:pt x="12202" y="8476"/>
                        </a:lnTo>
                        <a:lnTo>
                          <a:pt x="12299" y="8184"/>
                        </a:lnTo>
                        <a:lnTo>
                          <a:pt x="12397" y="7867"/>
                        </a:lnTo>
                        <a:lnTo>
                          <a:pt x="12446" y="7575"/>
                        </a:lnTo>
                        <a:lnTo>
                          <a:pt x="12519" y="7258"/>
                        </a:lnTo>
                        <a:lnTo>
                          <a:pt x="12543" y="6942"/>
                        </a:lnTo>
                        <a:lnTo>
                          <a:pt x="12567" y="6625"/>
                        </a:lnTo>
                        <a:lnTo>
                          <a:pt x="12592" y="6308"/>
                        </a:lnTo>
                        <a:lnTo>
                          <a:pt x="12592" y="6308"/>
                        </a:lnTo>
                        <a:lnTo>
                          <a:pt x="12567" y="5968"/>
                        </a:lnTo>
                        <a:lnTo>
                          <a:pt x="12543" y="5651"/>
                        </a:lnTo>
                        <a:lnTo>
                          <a:pt x="12519" y="5334"/>
                        </a:lnTo>
                        <a:lnTo>
                          <a:pt x="12446" y="5042"/>
                        </a:lnTo>
                        <a:lnTo>
                          <a:pt x="12397" y="4725"/>
                        </a:lnTo>
                        <a:lnTo>
                          <a:pt x="12299" y="4433"/>
                        </a:lnTo>
                        <a:lnTo>
                          <a:pt x="12202" y="4141"/>
                        </a:lnTo>
                        <a:lnTo>
                          <a:pt x="12080" y="3849"/>
                        </a:lnTo>
                        <a:lnTo>
                          <a:pt x="11958" y="3581"/>
                        </a:lnTo>
                        <a:lnTo>
                          <a:pt x="11812" y="3313"/>
                        </a:lnTo>
                        <a:lnTo>
                          <a:pt x="11666" y="3045"/>
                        </a:lnTo>
                        <a:lnTo>
                          <a:pt x="11520" y="2777"/>
                        </a:lnTo>
                        <a:lnTo>
                          <a:pt x="11155" y="2290"/>
                        </a:lnTo>
                        <a:lnTo>
                          <a:pt x="10741" y="1852"/>
                        </a:lnTo>
                        <a:lnTo>
                          <a:pt x="10302" y="1437"/>
                        </a:lnTo>
                        <a:lnTo>
                          <a:pt x="9815" y="1072"/>
                        </a:lnTo>
                        <a:lnTo>
                          <a:pt x="9547" y="926"/>
                        </a:lnTo>
                        <a:lnTo>
                          <a:pt x="9279" y="780"/>
                        </a:lnTo>
                        <a:lnTo>
                          <a:pt x="9012" y="634"/>
                        </a:lnTo>
                        <a:lnTo>
                          <a:pt x="8744" y="512"/>
                        </a:lnTo>
                        <a:lnTo>
                          <a:pt x="8451" y="390"/>
                        </a:lnTo>
                        <a:lnTo>
                          <a:pt x="8159" y="293"/>
                        </a:lnTo>
                        <a:lnTo>
                          <a:pt x="7867" y="220"/>
                        </a:lnTo>
                        <a:lnTo>
                          <a:pt x="7550" y="147"/>
                        </a:lnTo>
                        <a:lnTo>
                          <a:pt x="7258" y="74"/>
                        </a:lnTo>
                        <a:lnTo>
                          <a:pt x="6941" y="49"/>
                        </a:lnTo>
                        <a:lnTo>
                          <a:pt x="6625" y="25"/>
                        </a:lnTo>
                        <a:lnTo>
                          <a:pt x="6284" y="1"/>
                        </a:lnTo>
                        <a:lnTo>
                          <a:pt x="6284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2" name="Shape 102"/>
                  <p:cNvSpPr/>
                  <p:nvPr/>
                </p:nvSpPr>
                <p:spPr>
                  <a:xfrm>
                    <a:off x="3988375" y="3021875"/>
                    <a:ext cx="241750" cy="2417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670" h="9670" fill="none" extrusionOk="0">
                        <a:moveTo>
                          <a:pt x="4823" y="1"/>
                        </a:moveTo>
                        <a:lnTo>
                          <a:pt x="4823" y="1"/>
                        </a:lnTo>
                        <a:lnTo>
                          <a:pt x="4336" y="25"/>
                        </a:lnTo>
                        <a:lnTo>
                          <a:pt x="3849" y="98"/>
                        </a:lnTo>
                        <a:lnTo>
                          <a:pt x="3386" y="220"/>
                        </a:lnTo>
                        <a:lnTo>
                          <a:pt x="2947" y="391"/>
                        </a:lnTo>
                        <a:lnTo>
                          <a:pt x="2533" y="585"/>
                        </a:lnTo>
                        <a:lnTo>
                          <a:pt x="2144" y="829"/>
                        </a:lnTo>
                        <a:lnTo>
                          <a:pt x="1754" y="1121"/>
                        </a:lnTo>
                        <a:lnTo>
                          <a:pt x="1413" y="1438"/>
                        </a:lnTo>
                        <a:lnTo>
                          <a:pt x="1096" y="1779"/>
                        </a:lnTo>
                        <a:lnTo>
                          <a:pt x="829" y="2144"/>
                        </a:lnTo>
                        <a:lnTo>
                          <a:pt x="585" y="2534"/>
                        </a:lnTo>
                        <a:lnTo>
                          <a:pt x="390" y="2972"/>
                        </a:lnTo>
                        <a:lnTo>
                          <a:pt x="220" y="3411"/>
                        </a:lnTo>
                        <a:lnTo>
                          <a:pt x="98" y="3873"/>
                        </a:lnTo>
                        <a:lnTo>
                          <a:pt x="25" y="4336"/>
                        </a:lnTo>
                        <a:lnTo>
                          <a:pt x="1" y="4847"/>
                        </a:lnTo>
                        <a:lnTo>
                          <a:pt x="1" y="4847"/>
                        </a:lnTo>
                        <a:lnTo>
                          <a:pt x="25" y="5335"/>
                        </a:lnTo>
                        <a:lnTo>
                          <a:pt x="98" y="5822"/>
                        </a:lnTo>
                        <a:lnTo>
                          <a:pt x="220" y="6284"/>
                        </a:lnTo>
                        <a:lnTo>
                          <a:pt x="390" y="6723"/>
                        </a:lnTo>
                        <a:lnTo>
                          <a:pt x="585" y="7137"/>
                        </a:lnTo>
                        <a:lnTo>
                          <a:pt x="829" y="7527"/>
                        </a:lnTo>
                        <a:lnTo>
                          <a:pt x="1096" y="7916"/>
                        </a:lnTo>
                        <a:lnTo>
                          <a:pt x="1413" y="8257"/>
                        </a:lnTo>
                        <a:lnTo>
                          <a:pt x="1754" y="8574"/>
                        </a:lnTo>
                        <a:lnTo>
                          <a:pt x="2144" y="8842"/>
                        </a:lnTo>
                        <a:lnTo>
                          <a:pt x="2533" y="9085"/>
                        </a:lnTo>
                        <a:lnTo>
                          <a:pt x="2947" y="9280"/>
                        </a:lnTo>
                        <a:lnTo>
                          <a:pt x="3386" y="9451"/>
                        </a:lnTo>
                        <a:lnTo>
                          <a:pt x="3849" y="9572"/>
                        </a:lnTo>
                        <a:lnTo>
                          <a:pt x="4336" y="9645"/>
                        </a:lnTo>
                        <a:lnTo>
                          <a:pt x="4823" y="9670"/>
                        </a:lnTo>
                        <a:lnTo>
                          <a:pt x="4823" y="9670"/>
                        </a:lnTo>
                        <a:lnTo>
                          <a:pt x="5334" y="9645"/>
                        </a:lnTo>
                        <a:lnTo>
                          <a:pt x="5797" y="9572"/>
                        </a:lnTo>
                        <a:lnTo>
                          <a:pt x="6260" y="9451"/>
                        </a:lnTo>
                        <a:lnTo>
                          <a:pt x="6698" y="9280"/>
                        </a:lnTo>
                        <a:lnTo>
                          <a:pt x="7136" y="9085"/>
                        </a:lnTo>
                        <a:lnTo>
                          <a:pt x="7526" y="8842"/>
                        </a:lnTo>
                        <a:lnTo>
                          <a:pt x="7892" y="8574"/>
                        </a:lnTo>
                        <a:lnTo>
                          <a:pt x="8232" y="8257"/>
                        </a:lnTo>
                        <a:lnTo>
                          <a:pt x="8549" y="7916"/>
                        </a:lnTo>
                        <a:lnTo>
                          <a:pt x="8841" y="7527"/>
                        </a:lnTo>
                        <a:lnTo>
                          <a:pt x="9085" y="7137"/>
                        </a:lnTo>
                        <a:lnTo>
                          <a:pt x="9280" y="6723"/>
                        </a:lnTo>
                        <a:lnTo>
                          <a:pt x="9450" y="6284"/>
                        </a:lnTo>
                        <a:lnTo>
                          <a:pt x="9572" y="5822"/>
                        </a:lnTo>
                        <a:lnTo>
                          <a:pt x="9645" y="5335"/>
                        </a:lnTo>
                        <a:lnTo>
                          <a:pt x="9669" y="4847"/>
                        </a:lnTo>
                        <a:lnTo>
                          <a:pt x="9669" y="4847"/>
                        </a:lnTo>
                        <a:lnTo>
                          <a:pt x="9645" y="4336"/>
                        </a:lnTo>
                        <a:lnTo>
                          <a:pt x="9572" y="3873"/>
                        </a:lnTo>
                        <a:lnTo>
                          <a:pt x="9450" y="3411"/>
                        </a:lnTo>
                        <a:lnTo>
                          <a:pt x="9280" y="2972"/>
                        </a:lnTo>
                        <a:lnTo>
                          <a:pt x="9085" y="2534"/>
                        </a:lnTo>
                        <a:lnTo>
                          <a:pt x="8841" y="2144"/>
                        </a:lnTo>
                        <a:lnTo>
                          <a:pt x="8549" y="1779"/>
                        </a:lnTo>
                        <a:lnTo>
                          <a:pt x="8232" y="1438"/>
                        </a:lnTo>
                        <a:lnTo>
                          <a:pt x="7892" y="1121"/>
                        </a:lnTo>
                        <a:lnTo>
                          <a:pt x="7526" y="829"/>
                        </a:lnTo>
                        <a:lnTo>
                          <a:pt x="7136" y="585"/>
                        </a:lnTo>
                        <a:lnTo>
                          <a:pt x="6698" y="391"/>
                        </a:lnTo>
                        <a:lnTo>
                          <a:pt x="6260" y="220"/>
                        </a:lnTo>
                        <a:lnTo>
                          <a:pt x="5797" y="98"/>
                        </a:lnTo>
                        <a:lnTo>
                          <a:pt x="5334" y="25"/>
                        </a:lnTo>
                        <a:lnTo>
                          <a:pt x="4823" y="1"/>
                        </a:lnTo>
                        <a:lnTo>
                          <a:pt x="4823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3" name="Shape 103"/>
                  <p:cNvSpPr/>
                  <p:nvPr/>
                </p:nvSpPr>
                <p:spPr>
                  <a:xfrm>
                    <a:off x="4024300" y="3058425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0" y="3385"/>
                        </a:moveTo>
                        <a:lnTo>
                          <a:pt x="0" y="3385"/>
                        </a:lnTo>
                        <a:lnTo>
                          <a:pt x="25" y="3020"/>
                        </a:lnTo>
                        <a:lnTo>
                          <a:pt x="74" y="2704"/>
                        </a:lnTo>
                        <a:lnTo>
                          <a:pt x="147" y="2363"/>
                        </a:lnTo>
                        <a:lnTo>
                          <a:pt x="268" y="2070"/>
                        </a:lnTo>
                        <a:lnTo>
                          <a:pt x="414" y="1754"/>
                        </a:lnTo>
                        <a:lnTo>
                          <a:pt x="585" y="1486"/>
                        </a:lnTo>
                        <a:lnTo>
                          <a:pt x="780" y="1218"/>
                        </a:lnTo>
                        <a:lnTo>
                          <a:pt x="999" y="974"/>
                        </a:lnTo>
                        <a:lnTo>
                          <a:pt x="1243" y="755"/>
                        </a:lnTo>
                        <a:lnTo>
                          <a:pt x="1510" y="560"/>
                        </a:lnTo>
                        <a:lnTo>
                          <a:pt x="1778" y="390"/>
                        </a:lnTo>
                        <a:lnTo>
                          <a:pt x="2071" y="244"/>
                        </a:lnTo>
                        <a:lnTo>
                          <a:pt x="2387" y="146"/>
                        </a:lnTo>
                        <a:lnTo>
                          <a:pt x="2704" y="49"/>
                        </a:lnTo>
                        <a:lnTo>
                          <a:pt x="3045" y="0"/>
                        </a:lnTo>
                        <a:lnTo>
                          <a:pt x="3386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4" name="Shape 104"/>
                  <p:cNvSpPr/>
                  <p:nvPr/>
                </p:nvSpPr>
                <p:spPr>
                  <a:xfrm>
                    <a:off x="4205750" y="3248375"/>
                    <a:ext cx="154050" cy="1534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6162" h="6139" fill="none" extrusionOk="0">
                        <a:moveTo>
                          <a:pt x="0" y="1024"/>
                        </a:moveTo>
                        <a:lnTo>
                          <a:pt x="4969" y="5992"/>
                        </a:lnTo>
                        <a:lnTo>
                          <a:pt x="4969" y="5992"/>
                        </a:lnTo>
                        <a:lnTo>
                          <a:pt x="5042" y="6041"/>
                        </a:lnTo>
                        <a:lnTo>
                          <a:pt x="5115" y="6090"/>
                        </a:lnTo>
                        <a:lnTo>
                          <a:pt x="5212" y="6114"/>
                        </a:lnTo>
                        <a:lnTo>
                          <a:pt x="5310" y="6138"/>
                        </a:lnTo>
                        <a:lnTo>
                          <a:pt x="5407" y="6114"/>
                        </a:lnTo>
                        <a:lnTo>
                          <a:pt x="5480" y="6090"/>
                        </a:lnTo>
                        <a:lnTo>
                          <a:pt x="5577" y="6041"/>
                        </a:lnTo>
                        <a:lnTo>
                          <a:pt x="5651" y="5992"/>
                        </a:lnTo>
                        <a:lnTo>
                          <a:pt x="6016" y="5627"/>
                        </a:lnTo>
                        <a:lnTo>
                          <a:pt x="6016" y="5627"/>
                        </a:lnTo>
                        <a:lnTo>
                          <a:pt x="6089" y="5554"/>
                        </a:lnTo>
                        <a:lnTo>
                          <a:pt x="6138" y="5456"/>
                        </a:lnTo>
                        <a:lnTo>
                          <a:pt x="6162" y="5359"/>
                        </a:lnTo>
                        <a:lnTo>
                          <a:pt x="6162" y="5286"/>
                        </a:lnTo>
                        <a:lnTo>
                          <a:pt x="6162" y="5188"/>
                        </a:lnTo>
                        <a:lnTo>
                          <a:pt x="6138" y="5091"/>
                        </a:lnTo>
                        <a:lnTo>
                          <a:pt x="6089" y="5018"/>
                        </a:lnTo>
                        <a:lnTo>
                          <a:pt x="6016" y="4921"/>
                        </a:lnTo>
                        <a:lnTo>
                          <a:pt x="107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05" name="Shape 105"/>
              <p:cNvGrpSpPr/>
              <p:nvPr/>
            </p:nvGrpSpPr>
            <p:grpSpPr>
              <a:xfrm>
                <a:off x="647545" y="814472"/>
                <a:ext cx="3920223" cy="376691"/>
                <a:chOff x="151025" y="1029894"/>
                <a:chExt cx="3920223" cy="376691"/>
              </a:xfrm>
            </p:grpSpPr>
            <p:sp>
              <p:nvSpPr>
                <p:cNvPr id="106" name="Shape 106"/>
                <p:cNvSpPr/>
                <p:nvPr/>
              </p:nvSpPr>
              <p:spPr>
                <a:xfrm>
                  <a:off x="1057375" y="1063682"/>
                  <a:ext cx="339835" cy="30911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173" h="14711" fill="none" extrusionOk="0">
                      <a:moveTo>
                        <a:pt x="8087" y="1"/>
                      </a:moveTo>
                      <a:lnTo>
                        <a:pt x="8087" y="1"/>
                      </a:lnTo>
                      <a:lnTo>
                        <a:pt x="7672" y="1"/>
                      </a:lnTo>
                      <a:lnTo>
                        <a:pt x="7258" y="25"/>
                      </a:lnTo>
                      <a:lnTo>
                        <a:pt x="6844" y="74"/>
                      </a:lnTo>
                      <a:lnTo>
                        <a:pt x="6455" y="122"/>
                      </a:lnTo>
                      <a:lnTo>
                        <a:pt x="6065" y="195"/>
                      </a:lnTo>
                      <a:lnTo>
                        <a:pt x="5675" y="293"/>
                      </a:lnTo>
                      <a:lnTo>
                        <a:pt x="5310" y="415"/>
                      </a:lnTo>
                      <a:lnTo>
                        <a:pt x="4945" y="536"/>
                      </a:lnTo>
                      <a:lnTo>
                        <a:pt x="4579" y="658"/>
                      </a:lnTo>
                      <a:lnTo>
                        <a:pt x="4238" y="829"/>
                      </a:lnTo>
                      <a:lnTo>
                        <a:pt x="3897" y="975"/>
                      </a:lnTo>
                      <a:lnTo>
                        <a:pt x="3557" y="1170"/>
                      </a:lnTo>
                      <a:lnTo>
                        <a:pt x="3240" y="1364"/>
                      </a:lnTo>
                      <a:lnTo>
                        <a:pt x="2948" y="1559"/>
                      </a:lnTo>
                      <a:lnTo>
                        <a:pt x="2655" y="1778"/>
                      </a:lnTo>
                      <a:lnTo>
                        <a:pt x="2363" y="1998"/>
                      </a:lnTo>
                      <a:lnTo>
                        <a:pt x="2095" y="2241"/>
                      </a:lnTo>
                      <a:lnTo>
                        <a:pt x="1852" y="2485"/>
                      </a:lnTo>
                      <a:lnTo>
                        <a:pt x="1608" y="2753"/>
                      </a:lnTo>
                      <a:lnTo>
                        <a:pt x="1389" y="3021"/>
                      </a:lnTo>
                      <a:lnTo>
                        <a:pt x="1170" y="3288"/>
                      </a:lnTo>
                      <a:lnTo>
                        <a:pt x="975" y="3581"/>
                      </a:lnTo>
                      <a:lnTo>
                        <a:pt x="804" y="3873"/>
                      </a:lnTo>
                      <a:lnTo>
                        <a:pt x="634" y="4190"/>
                      </a:lnTo>
                      <a:lnTo>
                        <a:pt x="488" y="4506"/>
                      </a:lnTo>
                      <a:lnTo>
                        <a:pt x="366" y="4823"/>
                      </a:lnTo>
                      <a:lnTo>
                        <a:pt x="244" y="5139"/>
                      </a:lnTo>
                      <a:lnTo>
                        <a:pt x="171" y="5480"/>
                      </a:lnTo>
                      <a:lnTo>
                        <a:pt x="98" y="5821"/>
                      </a:lnTo>
                      <a:lnTo>
                        <a:pt x="49" y="6162"/>
                      </a:lnTo>
                      <a:lnTo>
                        <a:pt x="1" y="6503"/>
                      </a:lnTo>
                      <a:lnTo>
                        <a:pt x="1" y="6869"/>
                      </a:lnTo>
                      <a:lnTo>
                        <a:pt x="1" y="6869"/>
                      </a:lnTo>
                      <a:lnTo>
                        <a:pt x="1" y="7234"/>
                      </a:lnTo>
                      <a:lnTo>
                        <a:pt x="49" y="7624"/>
                      </a:lnTo>
                      <a:lnTo>
                        <a:pt x="98" y="7989"/>
                      </a:lnTo>
                      <a:lnTo>
                        <a:pt x="196" y="8330"/>
                      </a:lnTo>
                      <a:lnTo>
                        <a:pt x="293" y="8695"/>
                      </a:lnTo>
                      <a:lnTo>
                        <a:pt x="415" y="9036"/>
                      </a:lnTo>
                      <a:lnTo>
                        <a:pt x="561" y="9377"/>
                      </a:lnTo>
                      <a:lnTo>
                        <a:pt x="731" y="9718"/>
                      </a:lnTo>
                      <a:lnTo>
                        <a:pt x="902" y="10035"/>
                      </a:lnTo>
                      <a:lnTo>
                        <a:pt x="1097" y="10327"/>
                      </a:lnTo>
                      <a:lnTo>
                        <a:pt x="1340" y="10644"/>
                      </a:lnTo>
                      <a:lnTo>
                        <a:pt x="1559" y="10936"/>
                      </a:lnTo>
                      <a:lnTo>
                        <a:pt x="1827" y="11204"/>
                      </a:lnTo>
                      <a:lnTo>
                        <a:pt x="2095" y="11472"/>
                      </a:lnTo>
                      <a:lnTo>
                        <a:pt x="2387" y="11740"/>
                      </a:lnTo>
                      <a:lnTo>
                        <a:pt x="2680" y="11983"/>
                      </a:lnTo>
                      <a:lnTo>
                        <a:pt x="2680" y="11983"/>
                      </a:lnTo>
                      <a:lnTo>
                        <a:pt x="2485" y="12349"/>
                      </a:lnTo>
                      <a:lnTo>
                        <a:pt x="2266" y="12714"/>
                      </a:lnTo>
                      <a:lnTo>
                        <a:pt x="2022" y="13104"/>
                      </a:lnTo>
                      <a:lnTo>
                        <a:pt x="1706" y="13469"/>
                      </a:lnTo>
                      <a:lnTo>
                        <a:pt x="1365" y="13834"/>
                      </a:lnTo>
                      <a:lnTo>
                        <a:pt x="1170" y="14005"/>
                      </a:lnTo>
                      <a:lnTo>
                        <a:pt x="951" y="14151"/>
                      </a:lnTo>
                      <a:lnTo>
                        <a:pt x="731" y="14297"/>
                      </a:lnTo>
                      <a:lnTo>
                        <a:pt x="512" y="14443"/>
                      </a:lnTo>
                      <a:lnTo>
                        <a:pt x="269" y="14540"/>
                      </a:lnTo>
                      <a:lnTo>
                        <a:pt x="1" y="14662"/>
                      </a:lnTo>
                      <a:lnTo>
                        <a:pt x="1" y="14662"/>
                      </a:lnTo>
                      <a:lnTo>
                        <a:pt x="122" y="14662"/>
                      </a:lnTo>
                      <a:lnTo>
                        <a:pt x="488" y="14711"/>
                      </a:lnTo>
                      <a:lnTo>
                        <a:pt x="1024" y="14711"/>
                      </a:lnTo>
                      <a:lnTo>
                        <a:pt x="1365" y="14711"/>
                      </a:lnTo>
                      <a:lnTo>
                        <a:pt x="1706" y="14687"/>
                      </a:lnTo>
                      <a:lnTo>
                        <a:pt x="2095" y="14614"/>
                      </a:lnTo>
                      <a:lnTo>
                        <a:pt x="2485" y="14540"/>
                      </a:lnTo>
                      <a:lnTo>
                        <a:pt x="2899" y="14419"/>
                      </a:lnTo>
                      <a:lnTo>
                        <a:pt x="3313" y="14273"/>
                      </a:lnTo>
                      <a:lnTo>
                        <a:pt x="3751" y="14078"/>
                      </a:lnTo>
                      <a:lnTo>
                        <a:pt x="4165" y="13834"/>
                      </a:lnTo>
                      <a:lnTo>
                        <a:pt x="4579" y="13566"/>
                      </a:lnTo>
                      <a:lnTo>
                        <a:pt x="4969" y="13201"/>
                      </a:lnTo>
                      <a:lnTo>
                        <a:pt x="4969" y="13201"/>
                      </a:lnTo>
                      <a:lnTo>
                        <a:pt x="5334" y="13323"/>
                      </a:lnTo>
                      <a:lnTo>
                        <a:pt x="5700" y="13444"/>
                      </a:lnTo>
                      <a:lnTo>
                        <a:pt x="6089" y="13518"/>
                      </a:lnTo>
                      <a:lnTo>
                        <a:pt x="6479" y="13591"/>
                      </a:lnTo>
                      <a:lnTo>
                        <a:pt x="6869" y="13664"/>
                      </a:lnTo>
                      <a:lnTo>
                        <a:pt x="7258" y="13712"/>
                      </a:lnTo>
                      <a:lnTo>
                        <a:pt x="7672" y="13737"/>
                      </a:lnTo>
                      <a:lnTo>
                        <a:pt x="8087" y="13737"/>
                      </a:lnTo>
                      <a:lnTo>
                        <a:pt x="8087" y="13737"/>
                      </a:lnTo>
                      <a:lnTo>
                        <a:pt x="8501" y="13737"/>
                      </a:lnTo>
                      <a:lnTo>
                        <a:pt x="8915" y="13712"/>
                      </a:lnTo>
                      <a:lnTo>
                        <a:pt x="9329" y="13664"/>
                      </a:lnTo>
                      <a:lnTo>
                        <a:pt x="9718" y="13591"/>
                      </a:lnTo>
                      <a:lnTo>
                        <a:pt x="10108" y="13518"/>
                      </a:lnTo>
                      <a:lnTo>
                        <a:pt x="10498" y="13420"/>
                      </a:lnTo>
                      <a:lnTo>
                        <a:pt x="10863" y="13323"/>
                      </a:lnTo>
                      <a:lnTo>
                        <a:pt x="11228" y="13201"/>
                      </a:lnTo>
                      <a:lnTo>
                        <a:pt x="11594" y="13055"/>
                      </a:lnTo>
                      <a:lnTo>
                        <a:pt x="11935" y="12909"/>
                      </a:lnTo>
                      <a:lnTo>
                        <a:pt x="12276" y="12738"/>
                      </a:lnTo>
                      <a:lnTo>
                        <a:pt x="12617" y="12568"/>
                      </a:lnTo>
                      <a:lnTo>
                        <a:pt x="12933" y="12373"/>
                      </a:lnTo>
                      <a:lnTo>
                        <a:pt x="13225" y="12178"/>
                      </a:lnTo>
                      <a:lnTo>
                        <a:pt x="13518" y="11959"/>
                      </a:lnTo>
                      <a:lnTo>
                        <a:pt x="13810" y="11715"/>
                      </a:lnTo>
                      <a:lnTo>
                        <a:pt x="14078" y="11496"/>
                      </a:lnTo>
                      <a:lnTo>
                        <a:pt x="14321" y="11228"/>
                      </a:lnTo>
                      <a:lnTo>
                        <a:pt x="14565" y="10985"/>
                      </a:lnTo>
                      <a:lnTo>
                        <a:pt x="14784" y="10717"/>
                      </a:lnTo>
                      <a:lnTo>
                        <a:pt x="15003" y="10424"/>
                      </a:lnTo>
                      <a:lnTo>
                        <a:pt x="15198" y="10132"/>
                      </a:lnTo>
                      <a:lnTo>
                        <a:pt x="15369" y="9840"/>
                      </a:lnTo>
                      <a:lnTo>
                        <a:pt x="15539" y="9548"/>
                      </a:lnTo>
                      <a:lnTo>
                        <a:pt x="15685" y="9231"/>
                      </a:lnTo>
                      <a:lnTo>
                        <a:pt x="15807" y="8914"/>
                      </a:lnTo>
                      <a:lnTo>
                        <a:pt x="15929" y="8574"/>
                      </a:lnTo>
                      <a:lnTo>
                        <a:pt x="16002" y="8257"/>
                      </a:lnTo>
                      <a:lnTo>
                        <a:pt x="16075" y="7916"/>
                      </a:lnTo>
                      <a:lnTo>
                        <a:pt x="16124" y="7575"/>
                      </a:lnTo>
                      <a:lnTo>
                        <a:pt x="16172" y="7210"/>
                      </a:lnTo>
                      <a:lnTo>
                        <a:pt x="16172" y="6869"/>
                      </a:lnTo>
                      <a:lnTo>
                        <a:pt x="16172" y="6869"/>
                      </a:lnTo>
                      <a:lnTo>
                        <a:pt x="16172" y="6503"/>
                      </a:lnTo>
                      <a:lnTo>
                        <a:pt x="16124" y="6162"/>
                      </a:lnTo>
                      <a:lnTo>
                        <a:pt x="16075" y="5821"/>
                      </a:lnTo>
                      <a:lnTo>
                        <a:pt x="16002" y="5480"/>
                      </a:lnTo>
                      <a:lnTo>
                        <a:pt x="15929" y="5139"/>
                      </a:lnTo>
                      <a:lnTo>
                        <a:pt x="15807" y="4823"/>
                      </a:lnTo>
                      <a:lnTo>
                        <a:pt x="15685" y="4506"/>
                      </a:lnTo>
                      <a:lnTo>
                        <a:pt x="15539" y="4190"/>
                      </a:lnTo>
                      <a:lnTo>
                        <a:pt x="15369" y="3873"/>
                      </a:lnTo>
                      <a:lnTo>
                        <a:pt x="15198" y="3581"/>
                      </a:lnTo>
                      <a:lnTo>
                        <a:pt x="15003" y="3288"/>
                      </a:lnTo>
                      <a:lnTo>
                        <a:pt x="14784" y="3021"/>
                      </a:lnTo>
                      <a:lnTo>
                        <a:pt x="14565" y="2753"/>
                      </a:lnTo>
                      <a:lnTo>
                        <a:pt x="14321" y="2485"/>
                      </a:lnTo>
                      <a:lnTo>
                        <a:pt x="14078" y="2241"/>
                      </a:lnTo>
                      <a:lnTo>
                        <a:pt x="13810" y="1998"/>
                      </a:lnTo>
                      <a:lnTo>
                        <a:pt x="13518" y="1778"/>
                      </a:lnTo>
                      <a:lnTo>
                        <a:pt x="13225" y="1559"/>
                      </a:lnTo>
                      <a:lnTo>
                        <a:pt x="12933" y="1364"/>
                      </a:lnTo>
                      <a:lnTo>
                        <a:pt x="12617" y="1170"/>
                      </a:lnTo>
                      <a:lnTo>
                        <a:pt x="12276" y="975"/>
                      </a:lnTo>
                      <a:lnTo>
                        <a:pt x="11935" y="829"/>
                      </a:lnTo>
                      <a:lnTo>
                        <a:pt x="11594" y="658"/>
                      </a:lnTo>
                      <a:lnTo>
                        <a:pt x="11228" y="536"/>
                      </a:lnTo>
                      <a:lnTo>
                        <a:pt x="10863" y="415"/>
                      </a:lnTo>
                      <a:lnTo>
                        <a:pt x="10498" y="293"/>
                      </a:lnTo>
                      <a:lnTo>
                        <a:pt x="10108" y="195"/>
                      </a:lnTo>
                      <a:lnTo>
                        <a:pt x="9718" y="122"/>
                      </a:lnTo>
                      <a:lnTo>
                        <a:pt x="9329" y="74"/>
                      </a:lnTo>
                      <a:lnTo>
                        <a:pt x="8915" y="25"/>
                      </a:lnTo>
                      <a:lnTo>
                        <a:pt x="8501" y="1"/>
                      </a:lnTo>
                      <a:lnTo>
                        <a:pt x="8087" y="1"/>
                      </a:lnTo>
                      <a:lnTo>
                        <a:pt x="8087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07" name="Shape 107"/>
                <p:cNvGrpSpPr/>
                <p:nvPr/>
              </p:nvGrpSpPr>
              <p:grpSpPr>
                <a:xfrm>
                  <a:off x="151025" y="1086197"/>
                  <a:ext cx="391000" cy="264085"/>
                  <a:chOff x="564675" y="1700625"/>
                  <a:chExt cx="465200" cy="314200"/>
                </a:xfrm>
              </p:grpSpPr>
              <p:sp>
                <p:nvSpPr>
                  <p:cNvPr id="108" name="Shape 108"/>
                  <p:cNvSpPr/>
                  <p:nvPr/>
                </p:nvSpPr>
                <p:spPr>
                  <a:xfrm>
                    <a:off x="564675" y="1700625"/>
                    <a:ext cx="465200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170" fill="none" extrusionOk="0">
                        <a:moveTo>
                          <a:pt x="18608" y="1170"/>
                        </a:moveTo>
                        <a:lnTo>
                          <a:pt x="18608" y="488"/>
                        </a:lnTo>
                        <a:lnTo>
                          <a:pt x="18608" y="488"/>
                        </a:lnTo>
                        <a:lnTo>
                          <a:pt x="18608" y="390"/>
                        </a:lnTo>
                        <a:lnTo>
                          <a:pt x="18559" y="293"/>
                        </a:lnTo>
                        <a:lnTo>
                          <a:pt x="18535" y="220"/>
                        </a:lnTo>
                        <a:lnTo>
                          <a:pt x="18462" y="147"/>
                        </a:lnTo>
                        <a:lnTo>
                          <a:pt x="18389" y="74"/>
                        </a:lnTo>
                        <a:lnTo>
                          <a:pt x="18316" y="49"/>
                        </a:lnTo>
                        <a:lnTo>
                          <a:pt x="18218" y="1"/>
                        </a:lnTo>
                        <a:lnTo>
                          <a:pt x="18121" y="1"/>
                        </a:lnTo>
                        <a:lnTo>
                          <a:pt x="488" y="1"/>
                        </a:lnTo>
                        <a:lnTo>
                          <a:pt x="488" y="1"/>
                        </a:lnTo>
                        <a:lnTo>
                          <a:pt x="390" y="1"/>
                        </a:lnTo>
                        <a:lnTo>
                          <a:pt x="293" y="49"/>
                        </a:lnTo>
                        <a:lnTo>
                          <a:pt x="220" y="74"/>
                        </a:lnTo>
                        <a:lnTo>
                          <a:pt x="147" y="147"/>
                        </a:lnTo>
                        <a:lnTo>
                          <a:pt x="74" y="220"/>
                        </a:lnTo>
                        <a:lnTo>
                          <a:pt x="49" y="293"/>
                        </a:lnTo>
                        <a:lnTo>
                          <a:pt x="1" y="390"/>
                        </a:lnTo>
                        <a:lnTo>
                          <a:pt x="1" y="488"/>
                        </a:lnTo>
                        <a:lnTo>
                          <a:pt x="1" y="117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09" name="Shape 109"/>
                  <p:cNvSpPr/>
                  <p:nvPr/>
                </p:nvSpPr>
                <p:spPr>
                  <a:xfrm>
                    <a:off x="564675" y="1732300"/>
                    <a:ext cx="465200" cy="2721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0887" fill="none" extrusionOk="0">
                        <a:moveTo>
                          <a:pt x="13493" y="7209"/>
                        </a:moveTo>
                        <a:lnTo>
                          <a:pt x="18608" y="10887"/>
                        </a:lnTo>
                        <a:lnTo>
                          <a:pt x="18608" y="10887"/>
                        </a:lnTo>
                        <a:lnTo>
                          <a:pt x="18608" y="10814"/>
                        </a:lnTo>
                        <a:lnTo>
                          <a:pt x="18608" y="0"/>
                        </a:lnTo>
                        <a:lnTo>
                          <a:pt x="9450" y="6625"/>
                        </a:lnTo>
                        <a:lnTo>
                          <a:pt x="9450" y="6625"/>
                        </a:lnTo>
                        <a:lnTo>
                          <a:pt x="9377" y="6673"/>
                        </a:lnTo>
                        <a:lnTo>
                          <a:pt x="9304" y="6673"/>
                        </a:lnTo>
                        <a:lnTo>
                          <a:pt x="9304" y="6673"/>
                        </a:lnTo>
                        <a:lnTo>
                          <a:pt x="9231" y="6673"/>
                        </a:lnTo>
                        <a:lnTo>
                          <a:pt x="9158" y="6625"/>
                        </a:lnTo>
                        <a:lnTo>
                          <a:pt x="1" y="0"/>
                        </a:lnTo>
                        <a:lnTo>
                          <a:pt x="1" y="10814"/>
                        </a:lnTo>
                        <a:lnTo>
                          <a:pt x="1" y="10814"/>
                        </a:lnTo>
                        <a:lnTo>
                          <a:pt x="1" y="10887"/>
                        </a:lnTo>
                        <a:lnTo>
                          <a:pt x="5115" y="720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0" name="Shape 110"/>
                  <p:cNvSpPr/>
                  <p:nvPr/>
                </p:nvSpPr>
                <p:spPr>
                  <a:xfrm>
                    <a:off x="572600" y="2014200"/>
                    <a:ext cx="449375" cy="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7975" h="25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98" y="25"/>
                        </a:lnTo>
                        <a:lnTo>
                          <a:pt x="171" y="25"/>
                        </a:lnTo>
                        <a:lnTo>
                          <a:pt x="17804" y="25"/>
                        </a:lnTo>
                        <a:lnTo>
                          <a:pt x="17804" y="25"/>
                        </a:lnTo>
                        <a:lnTo>
                          <a:pt x="17877" y="25"/>
                        </a:lnTo>
                        <a:lnTo>
                          <a:pt x="17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" name="Shape 111"/>
                <p:cNvGrpSpPr/>
                <p:nvPr/>
              </p:nvGrpSpPr>
              <p:grpSpPr>
                <a:xfrm>
                  <a:off x="1912558" y="1029894"/>
                  <a:ext cx="359271" cy="376691"/>
                  <a:chOff x="5961125" y="1623900"/>
                  <a:chExt cx="427450" cy="448175"/>
                </a:xfrm>
              </p:grpSpPr>
              <p:sp>
                <p:nvSpPr>
                  <p:cNvPr id="112" name="Shape 112"/>
                  <p:cNvSpPr/>
                  <p:nvPr/>
                </p:nvSpPr>
                <p:spPr>
                  <a:xfrm>
                    <a:off x="5961125" y="1678700"/>
                    <a:ext cx="376925" cy="3769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77" h="15077" fill="none" extrusionOk="0">
                        <a:moveTo>
                          <a:pt x="11813" y="1340"/>
                        </a:moveTo>
                        <a:lnTo>
                          <a:pt x="11813" y="1340"/>
                        </a:lnTo>
                        <a:lnTo>
                          <a:pt x="11350" y="1024"/>
                        </a:lnTo>
                        <a:lnTo>
                          <a:pt x="10863" y="780"/>
                        </a:lnTo>
                        <a:lnTo>
                          <a:pt x="10351" y="537"/>
                        </a:lnTo>
                        <a:lnTo>
                          <a:pt x="9816" y="342"/>
                        </a:lnTo>
                        <a:lnTo>
                          <a:pt x="9280" y="196"/>
                        </a:lnTo>
                        <a:lnTo>
                          <a:pt x="8720" y="98"/>
                        </a:lnTo>
                        <a:lnTo>
                          <a:pt x="8135" y="25"/>
                        </a:lnTo>
                        <a:lnTo>
                          <a:pt x="7551" y="1"/>
                        </a:lnTo>
                        <a:lnTo>
                          <a:pt x="7551" y="1"/>
                        </a:lnTo>
                        <a:lnTo>
                          <a:pt x="7161" y="1"/>
                        </a:lnTo>
                        <a:lnTo>
                          <a:pt x="6771" y="50"/>
                        </a:lnTo>
                        <a:lnTo>
                          <a:pt x="6406" y="98"/>
                        </a:lnTo>
                        <a:lnTo>
                          <a:pt x="6041" y="147"/>
                        </a:lnTo>
                        <a:lnTo>
                          <a:pt x="5675" y="244"/>
                        </a:lnTo>
                        <a:lnTo>
                          <a:pt x="5310" y="342"/>
                        </a:lnTo>
                        <a:lnTo>
                          <a:pt x="4969" y="464"/>
                        </a:lnTo>
                        <a:lnTo>
                          <a:pt x="4628" y="585"/>
                        </a:lnTo>
                        <a:lnTo>
                          <a:pt x="4287" y="731"/>
                        </a:lnTo>
                        <a:lnTo>
                          <a:pt x="3970" y="902"/>
                        </a:lnTo>
                        <a:lnTo>
                          <a:pt x="3654" y="1097"/>
                        </a:lnTo>
                        <a:lnTo>
                          <a:pt x="3337" y="1292"/>
                        </a:lnTo>
                        <a:lnTo>
                          <a:pt x="3045" y="1486"/>
                        </a:lnTo>
                        <a:lnTo>
                          <a:pt x="2753" y="1730"/>
                        </a:lnTo>
                        <a:lnTo>
                          <a:pt x="2485" y="1949"/>
                        </a:lnTo>
                        <a:lnTo>
                          <a:pt x="2217" y="2217"/>
                        </a:lnTo>
                        <a:lnTo>
                          <a:pt x="1973" y="2461"/>
                        </a:lnTo>
                        <a:lnTo>
                          <a:pt x="1730" y="2753"/>
                        </a:lnTo>
                        <a:lnTo>
                          <a:pt x="1510" y="3021"/>
                        </a:lnTo>
                        <a:lnTo>
                          <a:pt x="1291" y="3313"/>
                        </a:lnTo>
                        <a:lnTo>
                          <a:pt x="1096" y="3630"/>
                        </a:lnTo>
                        <a:lnTo>
                          <a:pt x="926" y="3946"/>
                        </a:lnTo>
                        <a:lnTo>
                          <a:pt x="755" y="4263"/>
                        </a:lnTo>
                        <a:lnTo>
                          <a:pt x="609" y="4604"/>
                        </a:lnTo>
                        <a:lnTo>
                          <a:pt x="463" y="4945"/>
                        </a:lnTo>
                        <a:lnTo>
                          <a:pt x="341" y="5286"/>
                        </a:lnTo>
                        <a:lnTo>
                          <a:pt x="244" y="5651"/>
                        </a:lnTo>
                        <a:lnTo>
                          <a:pt x="171" y="6016"/>
                        </a:lnTo>
                        <a:lnTo>
                          <a:pt x="98" y="6382"/>
                        </a:lnTo>
                        <a:lnTo>
                          <a:pt x="49" y="6771"/>
                        </a:lnTo>
                        <a:lnTo>
                          <a:pt x="25" y="7137"/>
                        </a:lnTo>
                        <a:lnTo>
                          <a:pt x="0" y="7526"/>
                        </a:lnTo>
                        <a:lnTo>
                          <a:pt x="0" y="7526"/>
                        </a:lnTo>
                        <a:lnTo>
                          <a:pt x="25" y="7916"/>
                        </a:lnTo>
                        <a:lnTo>
                          <a:pt x="49" y="8306"/>
                        </a:lnTo>
                        <a:lnTo>
                          <a:pt x="98" y="8671"/>
                        </a:lnTo>
                        <a:lnTo>
                          <a:pt x="171" y="9061"/>
                        </a:lnTo>
                        <a:lnTo>
                          <a:pt x="244" y="9426"/>
                        </a:lnTo>
                        <a:lnTo>
                          <a:pt x="341" y="9767"/>
                        </a:lnTo>
                        <a:lnTo>
                          <a:pt x="463" y="10132"/>
                        </a:lnTo>
                        <a:lnTo>
                          <a:pt x="609" y="10473"/>
                        </a:lnTo>
                        <a:lnTo>
                          <a:pt x="755" y="10790"/>
                        </a:lnTo>
                        <a:lnTo>
                          <a:pt x="926" y="11131"/>
                        </a:lnTo>
                        <a:lnTo>
                          <a:pt x="1096" y="11448"/>
                        </a:lnTo>
                        <a:lnTo>
                          <a:pt x="1291" y="11740"/>
                        </a:lnTo>
                        <a:lnTo>
                          <a:pt x="1510" y="12032"/>
                        </a:lnTo>
                        <a:lnTo>
                          <a:pt x="1730" y="12324"/>
                        </a:lnTo>
                        <a:lnTo>
                          <a:pt x="1973" y="12592"/>
                        </a:lnTo>
                        <a:lnTo>
                          <a:pt x="2217" y="12860"/>
                        </a:lnTo>
                        <a:lnTo>
                          <a:pt x="2485" y="13104"/>
                        </a:lnTo>
                        <a:lnTo>
                          <a:pt x="2753" y="13347"/>
                        </a:lnTo>
                        <a:lnTo>
                          <a:pt x="3045" y="13567"/>
                        </a:lnTo>
                        <a:lnTo>
                          <a:pt x="3337" y="13786"/>
                        </a:lnTo>
                        <a:lnTo>
                          <a:pt x="3654" y="13981"/>
                        </a:lnTo>
                        <a:lnTo>
                          <a:pt x="3970" y="14151"/>
                        </a:lnTo>
                        <a:lnTo>
                          <a:pt x="4287" y="14322"/>
                        </a:lnTo>
                        <a:lnTo>
                          <a:pt x="4628" y="14468"/>
                        </a:lnTo>
                        <a:lnTo>
                          <a:pt x="4969" y="14614"/>
                        </a:lnTo>
                        <a:lnTo>
                          <a:pt x="5310" y="14736"/>
                        </a:lnTo>
                        <a:lnTo>
                          <a:pt x="5675" y="14833"/>
                        </a:lnTo>
                        <a:lnTo>
                          <a:pt x="6041" y="14906"/>
                        </a:lnTo>
                        <a:lnTo>
                          <a:pt x="6406" y="14979"/>
                        </a:lnTo>
                        <a:lnTo>
                          <a:pt x="6771" y="15028"/>
                        </a:lnTo>
                        <a:lnTo>
                          <a:pt x="7161" y="15052"/>
                        </a:lnTo>
                        <a:lnTo>
                          <a:pt x="7551" y="15077"/>
                        </a:lnTo>
                        <a:lnTo>
                          <a:pt x="7551" y="15077"/>
                        </a:lnTo>
                        <a:lnTo>
                          <a:pt x="7940" y="15052"/>
                        </a:lnTo>
                        <a:lnTo>
                          <a:pt x="8306" y="15028"/>
                        </a:lnTo>
                        <a:lnTo>
                          <a:pt x="8695" y="14979"/>
                        </a:lnTo>
                        <a:lnTo>
                          <a:pt x="9061" y="14906"/>
                        </a:lnTo>
                        <a:lnTo>
                          <a:pt x="9426" y="14833"/>
                        </a:lnTo>
                        <a:lnTo>
                          <a:pt x="9791" y="14736"/>
                        </a:lnTo>
                        <a:lnTo>
                          <a:pt x="10132" y="14614"/>
                        </a:lnTo>
                        <a:lnTo>
                          <a:pt x="10473" y="14468"/>
                        </a:lnTo>
                        <a:lnTo>
                          <a:pt x="10814" y="14322"/>
                        </a:lnTo>
                        <a:lnTo>
                          <a:pt x="11131" y="14151"/>
                        </a:lnTo>
                        <a:lnTo>
                          <a:pt x="11447" y="13981"/>
                        </a:lnTo>
                        <a:lnTo>
                          <a:pt x="11764" y="13786"/>
                        </a:lnTo>
                        <a:lnTo>
                          <a:pt x="12056" y="13567"/>
                        </a:lnTo>
                        <a:lnTo>
                          <a:pt x="12348" y="13347"/>
                        </a:lnTo>
                        <a:lnTo>
                          <a:pt x="12616" y="13104"/>
                        </a:lnTo>
                        <a:lnTo>
                          <a:pt x="12884" y="12860"/>
                        </a:lnTo>
                        <a:lnTo>
                          <a:pt x="13128" y="12592"/>
                        </a:lnTo>
                        <a:lnTo>
                          <a:pt x="13371" y="12324"/>
                        </a:lnTo>
                        <a:lnTo>
                          <a:pt x="13591" y="12032"/>
                        </a:lnTo>
                        <a:lnTo>
                          <a:pt x="13785" y="11740"/>
                        </a:lnTo>
                        <a:lnTo>
                          <a:pt x="13980" y="11448"/>
                        </a:lnTo>
                        <a:lnTo>
                          <a:pt x="14175" y="11131"/>
                        </a:lnTo>
                        <a:lnTo>
                          <a:pt x="14346" y="10790"/>
                        </a:lnTo>
                        <a:lnTo>
                          <a:pt x="14492" y="10473"/>
                        </a:lnTo>
                        <a:lnTo>
                          <a:pt x="14613" y="10132"/>
                        </a:lnTo>
                        <a:lnTo>
                          <a:pt x="14735" y="9767"/>
                        </a:lnTo>
                        <a:lnTo>
                          <a:pt x="14857" y="9426"/>
                        </a:lnTo>
                        <a:lnTo>
                          <a:pt x="14930" y="9061"/>
                        </a:lnTo>
                        <a:lnTo>
                          <a:pt x="15003" y="8671"/>
                        </a:lnTo>
                        <a:lnTo>
                          <a:pt x="15052" y="8306"/>
                        </a:lnTo>
                        <a:lnTo>
                          <a:pt x="15076" y="7916"/>
                        </a:lnTo>
                        <a:lnTo>
                          <a:pt x="15076" y="7526"/>
                        </a:lnTo>
                        <a:lnTo>
                          <a:pt x="15076" y="7526"/>
                        </a:lnTo>
                        <a:lnTo>
                          <a:pt x="15052" y="6918"/>
                        </a:lnTo>
                        <a:lnTo>
                          <a:pt x="14979" y="6309"/>
                        </a:lnTo>
                        <a:lnTo>
                          <a:pt x="14857" y="5724"/>
                        </a:lnTo>
                        <a:lnTo>
                          <a:pt x="14687" y="5164"/>
                        </a:lnTo>
                        <a:lnTo>
                          <a:pt x="14492" y="4604"/>
                        </a:lnTo>
                        <a:lnTo>
                          <a:pt x="14248" y="4068"/>
                        </a:lnTo>
                        <a:lnTo>
                          <a:pt x="13956" y="3581"/>
                        </a:lnTo>
                        <a:lnTo>
                          <a:pt x="13615" y="30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3" name="Shape 113"/>
                  <p:cNvSpPr/>
                  <p:nvPr/>
                </p:nvSpPr>
                <p:spPr>
                  <a:xfrm>
                    <a:off x="6009825" y="1727425"/>
                    <a:ext cx="279500" cy="27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180" h="11180" fill="none" extrusionOk="0">
                        <a:moveTo>
                          <a:pt x="10181" y="2387"/>
                        </a:moveTo>
                        <a:lnTo>
                          <a:pt x="10181" y="2387"/>
                        </a:lnTo>
                        <a:lnTo>
                          <a:pt x="10400" y="2728"/>
                        </a:lnTo>
                        <a:lnTo>
                          <a:pt x="10595" y="3093"/>
                        </a:lnTo>
                        <a:lnTo>
                          <a:pt x="10766" y="3483"/>
                        </a:lnTo>
                        <a:lnTo>
                          <a:pt x="10912" y="3873"/>
                        </a:lnTo>
                        <a:lnTo>
                          <a:pt x="11034" y="4287"/>
                        </a:lnTo>
                        <a:lnTo>
                          <a:pt x="11107" y="4701"/>
                        </a:lnTo>
                        <a:lnTo>
                          <a:pt x="11180" y="5139"/>
                        </a:lnTo>
                        <a:lnTo>
                          <a:pt x="11180" y="5577"/>
                        </a:lnTo>
                        <a:lnTo>
                          <a:pt x="11180" y="5577"/>
                        </a:lnTo>
                        <a:lnTo>
                          <a:pt x="11155" y="6162"/>
                        </a:lnTo>
                        <a:lnTo>
                          <a:pt x="11082" y="6722"/>
                        </a:lnTo>
                        <a:lnTo>
                          <a:pt x="10936" y="7234"/>
                        </a:lnTo>
                        <a:lnTo>
                          <a:pt x="10741" y="7769"/>
                        </a:lnTo>
                        <a:lnTo>
                          <a:pt x="10522" y="8257"/>
                        </a:lnTo>
                        <a:lnTo>
                          <a:pt x="10230" y="8695"/>
                        </a:lnTo>
                        <a:lnTo>
                          <a:pt x="9913" y="9133"/>
                        </a:lnTo>
                        <a:lnTo>
                          <a:pt x="9548" y="9523"/>
                        </a:lnTo>
                        <a:lnTo>
                          <a:pt x="9158" y="9888"/>
                        </a:lnTo>
                        <a:lnTo>
                          <a:pt x="8720" y="10205"/>
                        </a:lnTo>
                        <a:lnTo>
                          <a:pt x="8257" y="10497"/>
                        </a:lnTo>
                        <a:lnTo>
                          <a:pt x="7770" y="10741"/>
                        </a:lnTo>
                        <a:lnTo>
                          <a:pt x="7259" y="10911"/>
                        </a:lnTo>
                        <a:lnTo>
                          <a:pt x="6723" y="11057"/>
                        </a:lnTo>
                        <a:lnTo>
                          <a:pt x="6163" y="11155"/>
                        </a:lnTo>
                        <a:lnTo>
                          <a:pt x="5603" y="11179"/>
                        </a:lnTo>
                        <a:lnTo>
                          <a:pt x="5603" y="11179"/>
                        </a:lnTo>
                        <a:lnTo>
                          <a:pt x="5018" y="11155"/>
                        </a:lnTo>
                        <a:lnTo>
                          <a:pt x="4482" y="11057"/>
                        </a:lnTo>
                        <a:lnTo>
                          <a:pt x="3946" y="10911"/>
                        </a:lnTo>
                        <a:lnTo>
                          <a:pt x="3435" y="10741"/>
                        </a:lnTo>
                        <a:lnTo>
                          <a:pt x="2948" y="10497"/>
                        </a:lnTo>
                        <a:lnTo>
                          <a:pt x="2485" y="10205"/>
                        </a:lnTo>
                        <a:lnTo>
                          <a:pt x="2047" y="9888"/>
                        </a:lnTo>
                        <a:lnTo>
                          <a:pt x="1657" y="9523"/>
                        </a:lnTo>
                        <a:lnTo>
                          <a:pt x="1292" y="9133"/>
                        </a:lnTo>
                        <a:lnTo>
                          <a:pt x="975" y="8695"/>
                        </a:lnTo>
                        <a:lnTo>
                          <a:pt x="683" y="8257"/>
                        </a:lnTo>
                        <a:lnTo>
                          <a:pt x="464" y="7769"/>
                        </a:lnTo>
                        <a:lnTo>
                          <a:pt x="269" y="7234"/>
                        </a:lnTo>
                        <a:lnTo>
                          <a:pt x="123" y="6722"/>
                        </a:lnTo>
                        <a:lnTo>
                          <a:pt x="50" y="6162"/>
                        </a:lnTo>
                        <a:lnTo>
                          <a:pt x="1" y="5577"/>
                        </a:lnTo>
                        <a:lnTo>
                          <a:pt x="1" y="5577"/>
                        </a:lnTo>
                        <a:lnTo>
                          <a:pt x="50" y="5017"/>
                        </a:lnTo>
                        <a:lnTo>
                          <a:pt x="123" y="4457"/>
                        </a:lnTo>
                        <a:lnTo>
                          <a:pt x="269" y="3921"/>
                        </a:lnTo>
                        <a:lnTo>
                          <a:pt x="464" y="3410"/>
                        </a:lnTo>
                        <a:lnTo>
                          <a:pt x="683" y="2923"/>
                        </a:lnTo>
                        <a:lnTo>
                          <a:pt x="975" y="2460"/>
                        </a:lnTo>
                        <a:lnTo>
                          <a:pt x="1292" y="2046"/>
                        </a:lnTo>
                        <a:lnTo>
                          <a:pt x="1657" y="1632"/>
                        </a:lnTo>
                        <a:lnTo>
                          <a:pt x="2047" y="1267"/>
                        </a:lnTo>
                        <a:lnTo>
                          <a:pt x="2485" y="950"/>
                        </a:lnTo>
                        <a:lnTo>
                          <a:pt x="2948" y="682"/>
                        </a:lnTo>
                        <a:lnTo>
                          <a:pt x="3435" y="439"/>
                        </a:lnTo>
                        <a:lnTo>
                          <a:pt x="3946" y="244"/>
                        </a:lnTo>
                        <a:lnTo>
                          <a:pt x="4482" y="122"/>
                        </a:lnTo>
                        <a:lnTo>
                          <a:pt x="5018" y="25"/>
                        </a:lnTo>
                        <a:lnTo>
                          <a:pt x="5603" y="0"/>
                        </a:lnTo>
                        <a:lnTo>
                          <a:pt x="5603" y="0"/>
                        </a:lnTo>
                        <a:lnTo>
                          <a:pt x="6041" y="25"/>
                        </a:lnTo>
                        <a:lnTo>
                          <a:pt x="6479" y="73"/>
                        </a:lnTo>
                        <a:lnTo>
                          <a:pt x="6893" y="146"/>
                        </a:lnTo>
                        <a:lnTo>
                          <a:pt x="7307" y="268"/>
                        </a:lnTo>
                        <a:lnTo>
                          <a:pt x="7697" y="414"/>
                        </a:lnTo>
                        <a:lnTo>
                          <a:pt x="8087" y="585"/>
                        </a:lnTo>
                        <a:lnTo>
                          <a:pt x="8452" y="780"/>
                        </a:lnTo>
                        <a:lnTo>
                          <a:pt x="8793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4" name="Shape 114"/>
                  <p:cNvSpPr/>
                  <p:nvPr/>
                </p:nvSpPr>
                <p:spPr>
                  <a:xfrm>
                    <a:off x="6107250" y="1824850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3362" y="1388"/>
                        </a:moveTo>
                        <a:lnTo>
                          <a:pt x="3362" y="1388"/>
                        </a:lnTo>
                        <a:lnTo>
                          <a:pt x="3386" y="1680"/>
                        </a:lnTo>
                        <a:lnTo>
                          <a:pt x="3386" y="1680"/>
                        </a:lnTo>
                        <a:lnTo>
                          <a:pt x="3386" y="1851"/>
                        </a:lnTo>
                        <a:lnTo>
                          <a:pt x="3362" y="2021"/>
                        </a:lnTo>
                        <a:lnTo>
                          <a:pt x="3313" y="2192"/>
                        </a:lnTo>
                        <a:lnTo>
                          <a:pt x="3264" y="2338"/>
                        </a:lnTo>
                        <a:lnTo>
                          <a:pt x="3191" y="2484"/>
                        </a:lnTo>
                        <a:lnTo>
                          <a:pt x="3118" y="2630"/>
                        </a:lnTo>
                        <a:lnTo>
                          <a:pt x="3021" y="2776"/>
                        </a:lnTo>
                        <a:lnTo>
                          <a:pt x="2899" y="2898"/>
                        </a:lnTo>
                        <a:lnTo>
                          <a:pt x="2777" y="2996"/>
                        </a:lnTo>
                        <a:lnTo>
                          <a:pt x="2655" y="3093"/>
                        </a:lnTo>
                        <a:lnTo>
                          <a:pt x="2509" y="3191"/>
                        </a:lnTo>
                        <a:lnTo>
                          <a:pt x="2363" y="3239"/>
                        </a:lnTo>
                        <a:lnTo>
                          <a:pt x="2217" y="3312"/>
                        </a:lnTo>
                        <a:lnTo>
                          <a:pt x="2046" y="3337"/>
                        </a:lnTo>
                        <a:lnTo>
                          <a:pt x="1876" y="3385"/>
                        </a:lnTo>
                        <a:lnTo>
                          <a:pt x="1706" y="3385"/>
                        </a:lnTo>
                        <a:lnTo>
                          <a:pt x="1706" y="3385"/>
                        </a:lnTo>
                        <a:lnTo>
                          <a:pt x="1535" y="3385"/>
                        </a:lnTo>
                        <a:lnTo>
                          <a:pt x="1365" y="3337"/>
                        </a:lnTo>
                        <a:lnTo>
                          <a:pt x="1194" y="3312"/>
                        </a:lnTo>
                        <a:lnTo>
                          <a:pt x="1048" y="3239"/>
                        </a:lnTo>
                        <a:lnTo>
                          <a:pt x="902" y="3191"/>
                        </a:lnTo>
                        <a:lnTo>
                          <a:pt x="756" y="3093"/>
                        </a:lnTo>
                        <a:lnTo>
                          <a:pt x="634" y="2996"/>
                        </a:lnTo>
                        <a:lnTo>
                          <a:pt x="512" y="2898"/>
                        </a:lnTo>
                        <a:lnTo>
                          <a:pt x="390" y="2776"/>
                        </a:lnTo>
                        <a:lnTo>
                          <a:pt x="293" y="2630"/>
                        </a:lnTo>
                        <a:lnTo>
                          <a:pt x="220" y="2484"/>
                        </a:lnTo>
                        <a:lnTo>
                          <a:pt x="147" y="2338"/>
                        </a:lnTo>
                        <a:lnTo>
                          <a:pt x="74" y="2192"/>
                        </a:lnTo>
                        <a:lnTo>
                          <a:pt x="49" y="2021"/>
                        </a:lnTo>
                        <a:lnTo>
                          <a:pt x="25" y="1851"/>
                        </a:lnTo>
                        <a:lnTo>
                          <a:pt x="1" y="1680"/>
                        </a:lnTo>
                        <a:lnTo>
                          <a:pt x="1" y="1680"/>
                        </a:lnTo>
                        <a:lnTo>
                          <a:pt x="25" y="1510"/>
                        </a:lnTo>
                        <a:lnTo>
                          <a:pt x="49" y="1340"/>
                        </a:lnTo>
                        <a:lnTo>
                          <a:pt x="74" y="1193"/>
                        </a:lnTo>
                        <a:lnTo>
                          <a:pt x="147" y="1023"/>
                        </a:lnTo>
                        <a:lnTo>
                          <a:pt x="220" y="877"/>
                        </a:lnTo>
                        <a:lnTo>
                          <a:pt x="293" y="731"/>
                        </a:lnTo>
                        <a:lnTo>
                          <a:pt x="390" y="609"/>
                        </a:lnTo>
                        <a:lnTo>
                          <a:pt x="512" y="487"/>
                        </a:lnTo>
                        <a:lnTo>
                          <a:pt x="634" y="390"/>
                        </a:lnTo>
                        <a:lnTo>
                          <a:pt x="756" y="292"/>
                        </a:lnTo>
                        <a:lnTo>
                          <a:pt x="902" y="195"/>
                        </a:lnTo>
                        <a:lnTo>
                          <a:pt x="1048" y="122"/>
                        </a:lnTo>
                        <a:lnTo>
                          <a:pt x="1194" y="73"/>
                        </a:lnTo>
                        <a:lnTo>
                          <a:pt x="1365" y="24"/>
                        </a:lnTo>
                        <a:lnTo>
                          <a:pt x="1535" y="0"/>
                        </a:lnTo>
                        <a:lnTo>
                          <a:pt x="1706" y="0"/>
                        </a:lnTo>
                        <a:lnTo>
                          <a:pt x="1706" y="0"/>
                        </a:lnTo>
                        <a:lnTo>
                          <a:pt x="1998" y="2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5" name="Shape 115"/>
                  <p:cNvSpPr/>
                  <p:nvPr/>
                </p:nvSpPr>
                <p:spPr>
                  <a:xfrm>
                    <a:off x="6058550" y="1776125"/>
                    <a:ext cx="182075" cy="1820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283" h="7283" fill="none" extrusionOk="0">
                        <a:moveTo>
                          <a:pt x="5431" y="463"/>
                        </a:moveTo>
                        <a:lnTo>
                          <a:pt x="5431" y="463"/>
                        </a:lnTo>
                        <a:lnTo>
                          <a:pt x="5042" y="269"/>
                        </a:lnTo>
                        <a:lnTo>
                          <a:pt x="4823" y="195"/>
                        </a:lnTo>
                        <a:lnTo>
                          <a:pt x="4603" y="122"/>
                        </a:lnTo>
                        <a:lnTo>
                          <a:pt x="4360" y="74"/>
                        </a:lnTo>
                        <a:lnTo>
                          <a:pt x="4141" y="25"/>
                        </a:lnTo>
                        <a:lnTo>
                          <a:pt x="3897" y="1"/>
                        </a:lnTo>
                        <a:lnTo>
                          <a:pt x="3654" y="1"/>
                        </a:lnTo>
                        <a:lnTo>
                          <a:pt x="3654" y="1"/>
                        </a:lnTo>
                        <a:lnTo>
                          <a:pt x="3288" y="25"/>
                        </a:lnTo>
                        <a:lnTo>
                          <a:pt x="2923" y="74"/>
                        </a:lnTo>
                        <a:lnTo>
                          <a:pt x="2558" y="147"/>
                        </a:lnTo>
                        <a:lnTo>
                          <a:pt x="2241" y="293"/>
                        </a:lnTo>
                        <a:lnTo>
                          <a:pt x="1924" y="439"/>
                        </a:lnTo>
                        <a:lnTo>
                          <a:pt x="1608" y="609"/>
                        </a:lnTo>
                        <a:lnTo>
                          <a:pt x="1340" y="829"/>
                        </a:lnTo>
                        <a:lnTo>
                          <a:pt x="1072" y="1072"/>
                        </a:lnTo>
                        <a:lnTo>
                          <a:pt x="828" y="1316"/>
                        </a:lnTo>
                        <a:lnTo>
                          <a:pt x="633" y="1608"/>
                        </a:lnTo>
                        <a:lnTo>
                          <a:pt x="439" y="1900"/>
                        </a:lnTo>
                        <a:lnTo>
                          <a:pt x="293" y="2217"/>
                        </a:lnTo>
                        <a:lnTo>
                          <a:pt x="171" y="2558"/>
                        </a:lnTo>
                        <a:lnTo>
                          <a:pt x="73" y="2899"/>
                        </a:lnTo>
                        <a:lnTo>
                          <a:pt x="25" y="3264"/>
                        </a:lnTo>
                        <a:lnTo>
                          <a:pt x="0" y="3629"/>
                        </a:lnTo>
                        <a:lnTo>
                          <a:pt x="0" y="3629"/>
                        </a:lnTo>
                        <a:lnTo>
                          <a:pt x="25" y="4019"/>
                        </a:lnTo>
                        <a:lnTo>
                          <a:pt x="73" y="4360"/>
                        </a:lnTo>
                        <a:lnTo>
                          <a:pt x="171" y="4725"/>
                        </a:lnTo>
                        <a:lnTo>
                          <a:pt x="293" y="5066"/>
                        </a:lnTo>
                        <a:lnTo>
                          <a:pt x="439" y="5383"/>
                        </a:lnTo>
                        <a:lnTo>
                          <a:pt x="633" y="5675"/>
                        </a:lnTo>
                        <a:lnTo>
                          <a:pt x="828" y="5943"/>
                        </a:lnTo>
                        <a:lnTo>
                          <a:pt x="1072" y="6211"/>
                        </a:lnTo>
                        <a:lnTo>
                          <a:pt x="1340" y="6455"/>
                        </a:lnTo>
                        <a:lnTo>
                          <a:pt x="1608" y="6650"/>
                        </a:lnTo>
                        <a:lnTo>
                          <a:pt x="1924" y="6844"/>
                        </a:lnTo>
                        <a:lnTo>
                          <a:pt x="2241" y="6990"/>
                        </a:lnTo>
                        <a:lnTo>
                          <a:pt x="2558" y="7112"/>
                        </a:lnTo>
                        <a:lnTo>
                          <a:pt x="2923" y="7210"/>
                        </a:lnTo>
                        <a:lnTo>
                          <a:pt x="3288" y="7258"/>
                        </a:lnTo>
                        <a:lnTo>
                          <a:pt x="3654" y="7283"/>
                        </a:lnTo>
                        <a:lnTo>
                          <a:pt x="3654" y="7283"/>
                        </a:lnTo>
                        <a:lnTo>
                          <a:pt x="4019" y="7258"/>
                        </a:lnTo>
                        <a:lnTo>
                          <a:pt x="4384" y="7210"/>
                        </a:lnTo>
                        <a:lnTo>
                          <a:pt x="4725" y="7112"/>
                        </a:lnTo>
                        <a:lnTo>
                          <a:pt x="5066" y="6990"/>
                        </a:lnTo>
                        <a:lnTo>
                          <a:pt x="5383" y="6844"/>
                        </a:lnTo>
                        <a:lnTo>
                          <a:pt x="5675" y="6650"/>
                        </a:lnTo>
                        <a:lnTo>
                          <a:pt x="5967" y="6455"/>
                        </a:lnTo>
                        <a:lnTo>
                          <a:pt x="6235" y="6211"/>
                        </a:lnTo>
                        <a:lnTo>
                          <a:pt x="6454" y="5943"/>
                        </a:lnTo>
                        <a:lnTo>
                          <a:pt x="6674" y="5675"/>
                        </a:lnTo>
                        <a:lnTo>
                          <a:pt x="6844" y="5383"/>
                        </a:lnTo>
                        <a:lnTo>
                          <a:pt x="7014" y="5066"/>
                        </a:lnTo>
                        <a:lnTo>
                          <a:pt x="7136" y="4725"/>
                        </a:lnTo>
                        <a:lnTo>
                          <a:pt x="7209" y="4360"/>
                        </a:lnTo>
                        <a:lnTo>
                          <a:pt x="7282" y="4019"/>
                        </a:lnTo>
                        <a:lnTo>
                          <a:pt x="7282" y="3629"/>
                        </a:lnTo>
                        <a:lnTo>
                          <a:pt x="7282" y="3629"/>
                        </a:lnTo>
                        <a:lnTo>
                          <a:pt x="7282" y="3386"/>
                        </a:lnTo>
                        <a:lnTo>
                          <a:pt x="7258" y="3167"/>
                        </a:lnTo>
                        <a:lnTo>
                          <a:pt x="7234" y="2923"/>
                        </a:lnTo>
                        <a:lnTo>
                          <a:pt x="7161" y="2704"/>
                        </a:lnTo>
                        <a:lnTo>
                          <a:pt x="7112" y="2485"/>
                        </a:lnTo>
                        <a:lnTo>
                          <a:pt x="7014" y="2266"/>
                        </a:lnTo>
                        <a:lnTo>
                          <a:pt x="6820" y="185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6" name="Shape 116"/>
                  <p:cNvSpPr/>
                  <p:nvPr/>
                </p:nvSpPr>
                <p:spPr>
                  <a:xfrm>
                    <a:off x="5971475" y="2001400"/>
                    <a:ext cx="749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97" h="2827" fill="none" extrusionOk="0">
                        <a:moveTo>
                          <a:pt x="1462" y="1"/>
                        </a:moveTo>
                        <a:lnTo>
                          <a:pt x="293" y="1170"/>
                        </a:lnTo>
                        <a:lnTo>
                          <a:pt x="293" y="1170"/>
                        </a:lnTo>
                        <a:lnTo>
                          <a:pt x="171" y="1316"/>
                        </a:lnTo>
                        <a:lnTo>
                          <a:pt x="74" y="1487"/>
                        </a:lnTo>
                        <a:lnTo>
                          <a:pt x="25" y="1657"/>
                        </a:lnTo>
                        <a:lnTo>
                          <a:pt x="1" y="1852"/>
                        </a:lnTo>
                        <a:lnTo>
                          <a:pt x="25" y="2047"/>
                        </a:lnTo>
                        <a:lnTo>
                          <a:pt x="74" y="2217"/>
                        </a:lnTo>
                        <a:lnTo>
                          <a:pt x="171" y="2388"/>
                        </a:lnTo>
                        <a:lnTo>
                          <a:pt x="293" y="2534"/>
                        </a:lnTo>
                        <a:lnTo>
                          <a:pt x="293" y="2534"/>
                        </a:lnTo>
                        <a:lnTo>
                          <a:pt x="439" y="2656"/>
                        </a:lnTo>
                        <a:lnTo>
                          <a:pt x="609" y="2753"/>
                        </a:lnTo>
                        <a:lnTo>
                          <a:pt x="804" y="2802"/>
                        </a:lnTo>
                        <a:lnTo>
                          <a:pt x="975" y="2826"/>
                        </a:lnTo>
                        <a:lnTo>
                          <a:pt x="975" y="2826"/>
                        </a:lnTo>
                        <a:lnTo>
                          <a:pt x="1170" y="2802"/>
                        </a:lnTo>
                        <a:lnTo>
                          <a:pt x="1340" y="2753"/>
                        </a:lnTo>
                        <a:lnTo>
                          <a:pt x="1511" y="2656"/>
                        </a:lnTo>
                        <a:lnTo>
                          <a:pt x="1681" y="2534"/>
                        </a:lnTo>
                        <a:lnTo>
                          <a:pt x="2850" y="1365"/>
                        </a:lnTo>
                        <a:lnTo>
                          <a:pt x="2850" y="1365"/>
                        </a:lnTo>
                        <a:lnTo>
                          <a:pt x="2996" y="11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7" name="Shape 117"/>
                  <p:cNvSpPr/>
                  <p:nvPr/>
                </p:nvSpPr>
                <p:spPr>
                  <a:xfrm>
                    <a:off x="6253375" y="2001400"/>
                    <a:ext cx="743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73" h="2827" fill="none" extrusionOk="0">
                        <a:moveTo>
                          <a:pt x="1" y="1194"/>
                        </a:moveTo>
                        <a:lnTo>
                          <a:pt x="1" y="1194"/>
                        </a:lnTo>
                        <a:lnTo>
                          <a:pt x="123" y="1365"/>
                        </a:lnTo>
                        <a:lnTo>
                          <a:pt x="1316" y="2534"/>
                        </a:lnTo>
                        <a:lnTo>
                          <a:pt x="1316" y="2534"/>
                        </a:lnTo>
                        <a:lnTo>
                          <a:pt x="1462" y="2656"/>
                        </a:lnTo>
                        <a:lnTo>
                          <a:pt x="1633" y="2753"/>
                        </a:lnTo>
                        <a:lnTo>
                          <a:pt x="1827" y="2802"/>
                        </a:lnTo>
                        <a:lnTo>
                          <a:pt x="1998" y="2826"/>
                        </a:lnTo>
                        <a:lnTo>
                          <a:pt x="1998" y="2826"/>
                        </a:lnTo>
                        <a:lnTo>
                          <a:pt x="2193" y="2802"/>
                        </a:lnTo>
                        <a:lnTo>
                          <a:pt x="2363" y="2753"/>
                        </a:lnTo>
                        <a:lnTo>
                          <a:pt x="2534" y="2656"/>
                        </a:lnTo>
                        <a:lnTo>
                          <a:pt x="2704" y="2534"/>
                        </a:lnTo>
                        <a:lnTo>
                          <a:pt x="2704" y="2534"/>
                        </a:lnTo>
                        <a:lnTo>
                          <a:pt x="2826" y="2388"/>
                        </a:lnTo>
                        <a:lnTo>
                          <a:pt x="2923" y="2217"/>
                        </a:lnTo>
                        <a:lnTo>
                          <a:pt x="2972" y="2047"/>
                        </a:lnTo>
                        <a:lnTo>
                          <a:pt x="2972" y="1852"/>
                        </a:lnTo>
                        <a:lnTo>
                          <a:pt x="2972" y="1657"/>
                        </a:lnTo>
                        <a:lnTo>
                          <a:pt x="2923" y="1487"/>
                        </a:lnTo>
                        <a:lnTo>
                          <a:pt x="2826" y="1316"/>
                        </a:lnTo>
                        <a:lnTo>
                          <a:pt x="2704" y="1170"/>
                        </a:lnTo>
                        <a:lnTo>
                          <a:pt x="1535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18" name="Shape 118"/>
                  <p:cNvSpPr/>
                  <p:nvPr/>
                </p:nvSpPr>
                <p:spPr>
                  <a:xfrm>
                    <a:off x="6137700" y="1623900"/>
                    <a:ext cx="250875" cy="2551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035" h="10206" fill="none" extrusionOk="0">
                        <a:moveTo>
                          <a:pt x="9718" y="2412"/>
                        </a:moveTo>
                        <a:lnTo>
                          <a:pt x="8671" y="2217"/>
                        </a:lnTo>
                        <a:lnTo>
                          <a:pt x="9694" y="1194"/>
                        </a:lnTo>
                        <a:lnTo>
                          <a:pt x="9694" y="1194"/>
                        </a:lnTo>
                        <a:lnTo>
                          <a:pt x="9767" y="1121"/>
                        </a:lnTo>
                        <a:lnTo>
                          <a:pt x="9815" y="1024"/>
                        </a:lnTo>
                        <a:lnTo>
                          <a:pt x="9840" y="951"/>
                        </a:lnTo>
                        <a:lnTo>
                          <a:pt x="9840" y="853"/>
                        </a:lnTo>
                        <a:lnTo>
                          <a:pt x="9840" y="756"/>
                        </a:lnTo>
                        <a:lnTo>
                          <a:pt x="9815" y="658"/>
                        </a:lnTo>
                        <a:lnTo>
                          <a:pt x="9767" y="585"/>
                        </a:lnTo>
                        <a:lnTo>
                          <a:pt x="9694" y="512"/>
                        </a:lnTo>
                        <a:lnTo>
                          <a:pt x="9694" y="512"/>
                        </a:lnTo>
                        <a:lnTo>
                          <a:pt x="9621" y="439"/>
                        </a:lnTo>
                        <a:lnTo>
                          <a:pt x="9548" y="391"/>
                        </a:lnTo>
                        <a:lnTo>
                          <a:pt x="9450" y="366"/>
                        </a:lnTo>
                        <a:lnTo>
                          <a:pt x="9353" y="366"/>
                        </a:lnTo>
                        <a:lnTo>
                          <a:pt x="9255" y="366"/>
                        </a:lnTo>
                        <a:lnTo>
                          <a:pt x="9182" y="391"/>
                        </a:lnTo>
                        <a:lnTo>
                          <a:pt x="9085" y="439"/>
                        </a:lnTo>
                        <a:lnTo>
                          <a:pt x="9012" y="512"/>
                        </a:lnTo>
                        <a:lnTo>
                          <a:pt x="7867" y="1657"/>
                        </a:lnTo>
                        <a:lnTo>
                          <a:pt x="7867" y="1657"/>
                        </a:lnTo>
                        <a:lnTo>
                          <a:pt x="7818" y="1487"/>
                        </a:lnTo>
                        <a:lnTo>
                          <a:pt x="7599" y="317"/>
                        </a:lnTo>
                        <a:lnTo>
                          <a:pt x="7599" y="317"/>
                        </a:lnTo>
                        <a:lnTo>
                          <a:pt x="7575" y="196"/>
                        </a:lnTo>
                        <a:lnTo>
                          <a:pt x="7526" y="98"/>
                        </a:lnTo>
                        <a:lnTo>
                          <a:pt x="7477" y="50"/>
                        </a:lnTo>
                        <a:lnTo>
                          <a:pt x="7404" y="1"/>
                        </a:lnTo>
                        <a:lnTo>
                          <a:pt x="7331" y="1"/>
                        </a:lnTo>
                        <a:lnTo>
                          <a:pt x="7234" y="25"/>
                        </a:lnTo>
                        <a:lnTo>
                          <a:pt x="7161" y="74"/>
                        </a:lnTo>
                        <a:lnTo>
                          <a:pt x="7063" y="147"/>
                        </a:lnTo>
                        <a:lnTo>
                          <a:pt x="5432" y="1754"/>
                        </a:lnTo>
                        <a:lnTo>
                          <a:pt x="5432" y="1754"/>
                        </a:lnTo>
                        <a:lnTo>
                          <a:pt x="5358" y="1852"/>
                        </a:lnTo>
                        <a:lnTo>
                          <a:pt x="5285" y="1974"/>
                        </a:lnTo>
                        <a:lnTo>
                          <a:pt x="5212" y="2120"/>
                        </a:lnTo>
                        <a:lnTo>
                          <a:pt x="5164" y="2242"/>
                        </a:lnTo>
                        <a:lnTo>
                          <a:pt x="5139" y="2388"/>
                        </a:lnTo>
                        <a:lnTo>
                          <a:pt x="5115" y="2534"/>
                        </a:lnTo>
                        <a:lnTo>
                          <a:pt x="5115" y="2680"/>
                        </a:lnTo>
                        <a:lnTo>
                          <a:pt x="5115" y="2802"/>
                        </a:lnTo>
                        <a:lnTo>
                          <a:pt x="5334" y="3971"/>
                        </a:lnTo>
                        <a:lnTo>
                          <a:pt x="5334" y="3971"/>
                        </a:lnTo>
                        <a:lnTo>
                          <a:pt x="5383" y="4141"/>
                        </a:lnTo>
                        <a:lnTo>
                          <a:pt x="147" y="9378"/>
                        </a:lnTo>
                        <a:lnTo>
                          <a:pt x="147" y="9378"/>
                        </a:lnTo>
                        <a:lnTo>
                          <a:pt x="73" y="9451"/>
                        </a:lnTo>
                        <a:lnTo>
                          <a:pt x="25" y="9548"/>
                        </a:lnTo>
                        <a:lnTo>
                          <a:pt x="0" y="9645"/>
                        </a:lnTo>
                        <a:lnTo>
                          <a:pt x="0" y="9718"/>
                        </a:lnTo>
                        <a:lnTo>
                          <a:pt x="0" y="9816"/>
                        </a:lnTo>
                        <a:lnTo>
                          <a:pt x="25" y="9913"/>
                        </a:lnTo>
                        <a:lnTo>
                          <a:pt x="73" y="9986"/>
                        </a:lnTo>
                        <a:lnTo>
                          <a:pt x="147" y="10059"/>
                        </a:lnTo>
                        <a:lnTo>
                          <a:pt x="147" y="10059"/>
                        </a:lnTo>
                        <a:lnTo>
                          <a:pt x="220" y="10133"/>
                        </a:lnTo>
                        <a:lnTo>
                          <a:pt x="293" y="10181"/>
                        </a:lnTo>
                        <a:lnTo>
                          <a:pt x="390" y="10206"/>
                        </a:lnTo>
                        <a:lnTo>
                          <a:pt x="488" y="10206"/>
                        </a:lnTo>
                        <a:lnTo>
                          <a:pt x="488" y="10206"/>
                        </a:lnTo>
                        <a:lnTo>
                          <a:pt x="585" y="10206"/>
                        </a:lnTo>
                        <a:lnTo>
                          <a:pt x="658" y="10181"/>
                        </a:lnTo>
                        <a:lnTo>
                          <a:pt x="755" y="10133"/>
                        </a:lnTo>
                        <a:lnTo>
                          <a:pt x="828" y="10059"/>
                        </a:lnTo>
                        <a:lnTo>
                          <a:pt x="6187" y="4726"/>
                        </a:lnTo>
                        <a:lnTo>
                          <a:pt x="7234" y="4896"/>
                        </a:lnTo>
                        <a:lnTo>
                          <a:pt x="7234" y="4896"/>
                        </a:lnTo>
                        <a:lnTo>
                          <a:pt x="7356" y="4921"/>
                        </a:lnTo>
                        <a:lnTo>
                          <a:pt x="7502" y="4921"/>
                        </a:lnTo>
                        <a:lnTo>
                          <a:pt x="7624" y="4896"/>
                        </a:lnTo>
                        <a:lnTo>
                          <a:pt x="7770" y="4848"/>
                        </a:lnTo>
                        <a:lnTo>
                          <a:pt x="7916" y="4799"/>
                        </a:lnTo>
                        <a:lnTo>
                          <a:pt x="8038" y="4750"/>
                        </a:lnTo>
                        <a:lnTo>
                          <a:pt x="8159" y="4677"/>
                        </a:lnTo>
                        <a:lnTo>
                          <a:pt x="8257" y="4580"/>
                        </a:lnTo>
                        <a:lnTo>
                          <a:pt x="9889" y="2948"/>
                        </a:lnTo>
                        <a:lnTo>
                          <a:pt x="9889" y="2948"/>
                        </a:lnTo>
                        <a:lnTo>
                          <a:pt x="9962" y="2875"/>
                        </a:lnTo>
                        <a:lnTo>
                          <a:pt x="10010" y="2777"/>
                        </a:lnTo>
                        <a:lnTo>
                          <a:pt x="10035" y="2704"/>
                        </a:lnTo>
                        <a:lnTo>
                          <a:pt x="10010" y="2607"/>
                        </a:lnTo>
                        <a:lnTo>
                          <a:pt x="9986" y="2558"/>
                        </a:lnTo>
                        <a:lnTo>
                          <a:pt x="9913" y="2485"/>
                        </a:lnTo>
                        <a:lnTo>
                          <a:pt x="9815" y="2436"/>
                        </a:lnTo>
                        <a:lnTo>
                          <a:pt x="9718" y="2412"/>
                        </a:lnTo>
                        <a:lnTo>
                          <a:pt x="9718" y="241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9" name="Shape 119"/>
                <p:cNvGrpSpPr/>
                <p:nvPr/>
              </p:nvGrpSpPr>
              <p:grpSpPr>
                <a:xfrm>
                  <a:off x="2787179" y="1056517"/>
                  <a:ext cx="435021" cy="323445"/>
                  <a:chOff x="5247525" y="3007275"/>
                  <a:chExt cx="517575" cy="384825"/>
                </a:xfrm>
              </p:grpSpPr>
              <p:sp>
                <p:nvSpPr>
                  <p:cNvPr id="120" name="Shape 120"/>
                  <p:cNvSpPr/>
                  <p:nvPr/>
                </p:nvSpPr>
                <p:spPr>
                  <a:xfrm>
                    <a:off x="5247525" y="3007275"/>
                    <a:ext cx="348900" cy="3489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956" h="13956" fill="none" extrusionOk="0">
                        <a:moveTo>
                          <a:pt x="13323" y="5772"/>
                        </a:moveTo>
                        <a:lnTo>
                          <a:pt x="11861" y="5626"/>
                        </a:lnTo>
                        <a:lnTo>
                          <a:pt x="11861" y="5626"/>
                        </a:lnTo>
                        <a:lnTo>
                          <a:pt x="11788" y="5334"/>
                        </a:lnTo>
                        <a:lnTo>
                          <a:pt x="11667" y="5042"/>
                        </a:lnTo>
                        <a:lnTo>
                          <a:pt x="11545" y="4750"/>
                        </a:lnTo>
                        <a:lnTo>
                          <a:pt x="11399" y="4482"/>
                        </a:lnTo>
                        <a:lnTo>
                          <a:pt x="12300" y="3337"/>
                        </a:lnTo>
                        <a:lnTo>
                          <a:pt x="12300" y="3337"/>
                        </a:lnTo>
                        <a:lnTo>
                          <a:pt x="12373" y="3240"/>
                        </a:lnTo>
                        <a:lnTo>
                          <a:pt x="12422" y="3118"/>
                        </a:lnTo>
                        <a:lnTo>
                          <a:pt x="12446" y="2996"/>
                        </a:lnTo>
                        <a:lnTo>
                          <a:pt x="12446" y="2850"/>
                        </a:lnTo>
                        <a:lnTo>
                          <a:pt x="12422" y="2728"/>
                        </a:lnTo>
                        <a:lnTo>
                          <a:pt x="12397" y="2606"/>
                        </a:lnTo>
                        <a:lnTo>
                          <a:pt x="12324" y="2485"/>
                        </a:lnTo>
                        <a:lnTo>
                          <a:pt x="12251" y="2387"/>
                        </a:lnTo>
                        <a:lnTo>
                          <a:pt x="11569" y="1705"/>
                        </a:lnTo>
                        <a:lnTo>
                          <a:pt x="11569" y="1705"/>
                        </a:lnTo>
                        <a:lnTo>
                          <a:pt x="11472" y="1632"/>
                        </a:lnTo>
                        <a:lnTo>
                          <a:pt x="11350" y="1559"/>
                        </a:lnTo>
                        <a:lnTo>
                          <a:pt x="11228" y="1510"/>
                        </a:lnTo>
                        <a:lnTo>
                          <a:pt x="11106" y="1510"/>
                        </a:lnTo>
                        <a:lnTo>
                          <a:pt x="10960" y="1510"/>
                        </a:lnTo>
                        <a:lnTo>
                          <a:pt x="10838" y="1535"/>
                        </a:lnTo>
                        <a:lnTo>
                          <a:pt x="10717" y="1583"/>
                        </a:lnTo>
                        <a:lnTo>
                          <a:pt x="10619" y="1656"/>
                        </a:lnTo>
                        <a:lnTo>
                          <a:pt x="9475" y="2558"/>
                        </a:lnTo>
                        <a:lnTo>
                          <a:pt x="9475" y="2558"/>
                        </a:lnTo>
                        <a:lnTo>
                          <a:pt x="9207" y="2411"/>
                        </a:lnTo>
                        <a:lnTo>
                          <a:pt x="8914" y="2290"/>
                        </a:lnTo>
                        <a:lnTo>
                          <a:pt x="8622" y="2168"/>
                        </a:lnTo>
                        <a:lnTo>
                          <a:pt x="8330" y="2070"/>
                        </a:lnTo>
                        <a:lnTo>
                          <a:pt x="8159" y="634"/>
                        </a:lnTo>
                        <a:lnTo>
                          <a:pt x="8159" y="634"/>
                        </a:lnTo>
                        <a:lnTo>
                          <a:pt x="8135" y="512"/>
                        </a:lnTo>
                        <a:lnTo>
                          <a:pt x="8086" y="390"/>
                        </a:lnTo>
                        <a:lnTo>
                          <a:pt x="8013" y="293"/>
                        </a:lnTo>
                        <a:lnTo>
                          <a:pt x="7940" y="195"/>
                        </a:lnTo>
                        <a:lnTo>
                          <a:pt x="7818" y="122"/>
                        </a:lnTo>
                        <a:lnTo>
                          <a:pt x="7721" y="49"/>
                        </a:lnTo>
                        <a:lnTo>
                          <a:pt x="7575" y="25"/>
                        </a:lnTo>
                        <a:lnTo>
                          <a:pt x="7453" y="0"/>
                        </a:lnTo>
                        <a:lnTo>
                          <a:pt x="6479" y="0"/>
                        </a:lnTo>
                        <a:lnTo>
                          <a:pt x="6479" y="0"/>
                        </a:lnTo>
                        <a:lnTo>
                          <a:pt x="6357" y="25"/>
                        </a:lnTo>
                        <a:lnTo>
                          <a:pt x="6235" y="49"/>
                        </a:lnTo>
                        <a:lnTo>
                          <a:pt x="6114" y="122"/>
                        </a:lnTo>
                        <a:lnTo>
                          <a:pt x="6016" y="195"/>
                        </a:lnTo>
                        <a:lnTo>
                          <a:pt x="5919" y="293"/>
                        </a:lnTo>
                        <a:lnTo>
                          <a:pt x="5846" y="390"/>
                        </a:lnTo>
                        <a:lnTo>
                          <a:pt x="5797" y="512"/>
                        </a:lnTo>
                        <a:lnTo>
                          <a:pt x="5773" y="634"/>
                        </a:lnTo>
                        <a:lnTo>
                          <a:pt x="5602" y="2070"/>
                        </a:lnTo>
                        <a:lnTo>
                          <a:pt x="5602" y="2070"/>
                        </a:lnTo>
                        <a:lnTo>
                          <a:pt x="5310" y="2168"/>
                        </a:lnTo>
                        <a:lnTo>
                          <a:pt x="5018" y="2290"/>
                        </a:lnTo>
                        <a:lnTo>
                          <a:pt x="4750" y="2411"/>
                        </a:lnTo>
                        <a:lnTo>
                          <a:pt x="4482" y="2558"/>
                        </a:lnTo>
                        <a:lnTo>
                          <a:pt x="3337" y="1656"/>
                        </a:lnTo>
                        <a:lnTo>
                          <a:pt x="3337" y="1656"/>
                        </a:lnTo>
                        <a:lnTo>
                          <a:pt x="3215" y="1583"/>
                        </a:lnTo>
                        <a:lnTo>
                          <a:pt x="3094" y="1535"/>
                        </a:lnTo>
                        <a:lnTo>
                          <a:pt x="2972" y="1510"/>
                        </a:lnTo>
                        <a:lnTo>
                          <a:pt x="2850" y="1510"/>
                        </a:lnTo>
                        <a:lnTo>
                          <a:pt x="2728" y="1510"/>
                        </a:lnTo>
                        <a:lnTo>
                          <a:pt x="2582" y="1559"/>
                        </a:lnTo>
                        <a:lnTo>
                          <a:pt x="2485" y="1632"/>
                        </a:lnTo>
                        <a:lnTo>
                          <a:pt x="2387" y="1705"/>
                        </a:lnTo>
                        <a:lnTo>
                          <a:pt x="1705" y="2387"/>
                        </a:lnTo>
                        <a:lnTo>
                          <a:pt x="1705" y="2387"/>
                        </a:lnTo>
                        <a:lnTo>
                          <a:pt x="1608" y="2485"/>
                        </a:lnTo>
                        <a:lnTo>
                          <a:pt x="1559" y="2606"/>
                        </a:lnTo>
                        <a:lnTo>
                          <a:pt x="1511" y="2728"/>
                        </a:lnTo>
                        <a:lnTo>
                          <a:pt x="1486" y="2850"/>
                        </a:lnTo>
                        <a:lnTo>
                          <a:pt x="1486" y="2996"/>
                        </a:lnTo>
                        <a:lnTo>
                          <a:pt x="1511" y="3118"/>
                        </a:lnTo>
                        <a:lnTo>
                          <a:pt x="1559" y="3240"/>
                        </a:lnTo>
                        <a:lnTo>
                          <a:pt x="1632" y="3337"/>
                        </a:lnTo>
                        <a:lnTo>
                          <a:pt x="2533" y="4482"/>
                        </a:lnTo>
                        <a:lnTo>
                          <a:pt x="2533" y="4482"/>
                        </a:lnTo>
                        <a:lnTo>
                          <a:pt x="2387" y="4750"/>
                        </a:lnTo>
                        <a:lnTo>
                          <a:pt x="2266" y="5042"/>
                        </a:lnTo>
                        <a:lnTo>
                          <a:pt x="2168" y="5334"/>
                        </a:lnTo>
                        <a:lnTo>
                          <a:pt x="2071" y="5626"/>
                        </a:lnTo>
                        <a:lnTo>
                          <a:pt x="634" y="5772"/>
                        </a:lnTo>
                        <a:lnTo>
                          <a:pt x="634" y="5772"/>
                        </a:lnTo>
                        <a:lnTo>
                          <a:pt x="512" y="5821"/>
                        </a:lnTo>
                        <a:lnTo>
                          <a:pt x="390" y="5870"/>
                        </a:lnTo>
                        <a:lnTo>
                          <a:pt x="268" y="5943"/>
                        </a:lnTo>
                        <a:lnTo>
                          <a:pt x="171" y="6016"/>
                        </a:lnTo>
                        <a:lnTo>
                          <a:pt x="98" y="6138"/>
                        </a:lnTo>
                        <a:lnTo>
                          <a:pt x="49" y="6235"/>
                        </a:lnTo>
                        <a:lnTo>
                          <a:pt x="1" y="6381"/>
                        </a:lnTo>
                        <a:lnTo>
                          <a:pt x="1" y="6503"/>
                        </a:lnTo>
                        <a:lnTo>
                          <a:pt x="1" y="7453"/>
                        </a:lnTo>
                        <a:lnTo>
                          <a:pt x="1" y="7453"/>
                        </a:lnTo>
                        <a:lnTo>
                          <a:pt x="1" y="7599"/>
                        </a:lnTo>
                        <a:lnTo>
                          <a:pt x="49" y="7721"/>
                        </a:lnTo>
                        <a:lnTo>
                          <a:pt x="98" y="7843"/>
                        </a:lnTo>
                        <a:lnTo>
                          <a:pt x="171" y="7940"/>
                        </a:lnTo>
                        <a:lnTo>
                          <a:pt x="268" y="8037"/>
                        </a:lnTo>
                        <a:lnTo>
                          <a:pt x="390" y="8111"/>
                        </a:lnTo>
                        <a:lnTo>
                          <a:pt x="512" y="8159"/>
                        </a:lnTo>
                        <a:lnTo>
                          <a:pt x="634" y="8184"/>
                        </a:lnTo>
                        <a:lnTo>
                          <a:pt x="2071" y="8354"/>
                        </a:lnTo>
                        <a:lnTo>
                          <a:pt x="2071" y="8354"/>
                        </a:lnTo>
                        <a:lnTo>
                          <a:pt x="2168" y="8646"/>
                        </a:lnTo>
                        <a:lnTo>
                          <a:pt x="2266" y="8914"/>
                        </a:lnTo>
                        <a:lnTo>
                          <a:pt x="2387" y="9206"/>
                        </a:lnTo>
                        <a:lnTo>
                          <a:pt x="2533" y="9474"/>
                        </a:lnTo>
                        <a:lnTo>
                          <a:pt x="1632" y="10619"/>
                        </a:lnTo>
                        <a:lnTo>
                          <a:pt x="1632" y="10619"/>
                        </a:lnTo>
                        <a:lnTo>
                          <a:pt x="1559" y="10741"/>
                        </a:lnTo>
                        <a:lnTo>
                          <a:pt x="1511" y="10863"/>
                        </a:lnTo>
                        <a:lnTo>
                          <a:pt x="1486" y="10984"/>
                        </a:lnTo>
                        <a:lnTo>
                          <a:pt x="1486" y="11106"/>
                        </a:lnTo>
                        <a:lnTo>
                          <a:pt x="1511" y="11228"/>
                        </a:lnTo>
                        <a:lnTo>
                          <a:pt x="1559" y="11350"/>
                        </a:lnTo>
                        <a:lnTo>
                          <a:pt x="1608" y="11472"/>
                        </a:lnTo>
                        <a:lnTo>
                          <a:pt x="1705" y="11569"/>
                        </a:lnTo>
                        <a:lnTo>
                          <a:pt x="2387" y="12251"/>
                        </a:lnTo>
                        <a:lnTo>
                          <a:pt x="2387" y="12251"/>
                        </a:lnTo>
                        <a:lnTo>
                          <a:pt x="2485" y="12348"/>
                        </a:lnTo>
                        <a:lnTo>
                          <a:pt x="2582" y="12397"/>
                        </a:lnTo>
                        <a:lnTo>
                          <a:pt x="2728" y="12446"/>
                        </a:lnTo>
                        <a:lnTo>
                          <a:pt x="2850" y="12470"/>
                        </a:lnTo>
                        <a:lnTo>
                          <a:pt x="2972" y="12470"/>
                        </a:lnTo>
                        <a:lnTo>
                          <a:pt x="3094" y="12421"/>
                        </a:lnTo>
                        <a:lnTo>
                          <a:pt x="3215" y="12373"/>
                        </a:lnTo>
                        <a:lnTo>
                          <a:pt x="3337" y="12324"/>
                        </a:lnTo>
                        <a:lnTo>
                          <a:pt x="4482" y="11423"/>
                        </a:lnTo>
                        <a:lnTo>
                          <a:pt x="4482" y="11423"/>
                        </a:lnTo>
                        <a:lnTo>
                          <a:pt x="4750" y="11545"/>
                        </a:lnTo>
                        <a:lnTo>
                          <a:pt x="5018" y="11691"/>
                        </a:lnTo>
                        <a:lnTo>
                          <a:pt x="5310" y="11788"/>
                        </a:lnTo>
                        <a:lnTo>
                          <a:pt x="5602" y="11886"/>
                        </a:lnTo>
                        <a:lnTo>
                          <a:pt x="5773" y="13322"/>
                        </a:lnTo>
                        <a:lnTo>
                          <a:pt x="5773" y="13322"/>
                        </a:lnTo>
                        <a:lnTo>
                          <a:pt x="5797" y="13444"/>
                        </a:lnTo>
                        <a:lnTo>
                          <a:pt x="5846" y="13566"/>
                        </a:lnTo>
                        <a:lnTo>
                          <a:pt x="5919" y="13688"/>
                        </a:lnTo>
                        <a:lnTo>
                          <a:pt x="6016" y="13785"/>
                        </a:lnTo>
                        <a:lnTo>
                          <a:pt x="6114" y="13858"/>
                        </a:lnTo>
                        <a:lnTo>
                          <a:pt x="6235" y="13907"/>
                        </a:lnTo>
                        <a:lnTo>
                          <a:pt x="6357" y="13956"/>
                        </a:lnTo>
                        <a:lnTo>
                          <a:pt x="6479" y="13956"/>
                        </a:lnTo>
                        <a:lnTo>
                          <a:pt x="7453" y="13956"/>
                        </a:lnTo>
                        <a:lnTo>
                          <a:pt x="7453" y="13956"/>
                        </a:lnTo>
                        <a:lnTo>
                          <a:pt x="7575" y="13956"/>
                        </a:lnTo>
                        <a:lnTo>
                          <a:pt x="7721" y="13907"/>
                        </a:lnTo>
                        <a:lnTo>
                          <a:pt x="7818" y="13858"/>
                        </a:lnTo>
                        <a:lnTo>
                          <a:pt x="7940" y="13785"/>
                        </a:lnTo>
                        <a:lnTo>
                          <a:pt x="8013" y="13688"/>
                        </a:lnTo>
                        <a:lnTo>
                          <a:pt x="8086" y="13566"/>
                        </a:lnTo>
                        <a:lnTo>
                          <a:pt x="8135" y="13444"/>
                        </a:lnTo>
                        <a:lnTo>
                          <a:pt x="8159" y="13322"/>
                        </a:lnTo>
                        <a:lnTo>
                          <a:pt x="8330" y="11886"/>
                        </a:lnTo>
                        <a:lnTo>
                          <a:pt x="8330" y="11886"/>
                        </a:lnTo>
                        <a:lnTo>
                          <a:pt x="8622" y="11788"/>
                        </a:lnTo>
                        <a:lnTo>
                          <a:pt x="8914" y="11691"/>
                        </a:lnTo>
                        <a:lnTo>
                          <a:pt x="9207" y="11545"/>
                        </a:lnTo>
                        <a:lnTo>
                          <a:pt x="9475" y="11423"/>
                        </a:lnTo>
                        <a:lnTo>
                          <a:pt x="10619" y="12324"/>
                        </a:lnTo>
                        <a:lnTo>
                          <a:pt x="10619" y="12324"/>
                        </a:lnTo>
                        <a:lnTo>
                          <a:pt x="10717" y="12373"/>
                        </a:lnTo>
                        <a:lnTo>
                          <a:pt x="10838" y="12421"/>
                        </a:lnTo>
                        <a:lnTo>
                          <a:pt x="10960" y="12470"/>
                        </a:lnTo>
                        <a:lnTo>
                          <a:pt x="11106" y="12470"/>
                        </a:lnTo>
                        <a:lnTo>
                          <a:pt x="11228" y="12446"/>
                        </a:lnTo>
                        <a:lnTo>
                          <a:pt x="11350" y="12397"/>
                        </a:lnTo>
                        <a:lnTo>
                          <a:pt x="11472" y="12348"/>
                        </a:lnTo>
                        <a:lnTo>
                          <a:pt x="11569" y="12251"/>
                        </a:lnTo>
                        <a:lnTo>
                          <a:pt x="12251" y="11569"/>
                        </a:lnTo>
                        <a:lnTo>
                          <a:pt x="12251" y="11569"/>
                        </a:lnTo>
                        <a:lnTo>
                          <a:pt x="12324" y="11472"/>
                        </a:lnTo>
                        <a:lnTo>
                          <a:pt x="12397" y="11350"/>
                        </a:lnTo>
                        <a:lnTo>
                          <a:pt x="12422" y="11228"/>
                        </a:lnTo>
                        <a:lnTo>
                          <a:pt x="12446" y="11106"/>
                        </a:lnTo>
                        <a:lnTo>
                          <a:pt x="12446" y="10984"/>
                        </a:lnTo>
                        <a:lnTo>
                          <a:pt x="12422" y="10863"/>
                        </a:lnTo>
                        <a:lnTo>
                          <a:pt x="12373" y="10741"/>
                        </a:lnTo>
                        <a:lnTo>
                          <a:pt x="12300" y="10619"/>
                        </a:lnTo>
                        <a:lnTo>
                          <a:pt x="11399" y="9474"/>
                        </a:lnTo>
                        <a:lnTo>
                          <a:pt x="11399" y="9474"/>
                        </a:lnTo>
                        <a:lnTo>
                          <a:pt x="11545" y="9206"/>
                        </a:lnTo>
                        <a:lnTo>
                          <a:pt x="11667" y="8914"/>
                        </a:lnTo>
                        <a:lnTo>
                          <a:pt x="11788" y="8646"/>
                        </a:lnTo>
                        <a:lnTo>
                          <a:pt x="11861" y="8354"/>
                        </a:lnTo>
                        <a:lnTo>
                          <a:pt x="13323" y="8184"/>
                        </a:lnTo>
                        <a:lnTo>
                          <a:pt x="13323" y="8184"/>
                        </a:lnTo>
                        <a:lnTo>
                          <a:pt x="13444" y="8159"/>
                        </a:lnTo>
                        <a:lnTo>
                          <a:pt x="13566" y="8111"/>
                        </a:lnTo>
                        <a:lnTo>
                          <a:pt x="13664" y="8037"/>
                        </a:lnTo>
                        <a:lnTo>
                          <a:pt x="13761" y="7940"/>
                        </a:lnTo>
                        <a:lnTo>
                          <a:pt x="13834" y="7843"/>
                        </a:lnTo>
                        <a:lnTo>
                          <a:pt x="13907" y="7721"/>
                        </a:lnTo>
                        <a:lnTo>
                          <a:pt x="13932" y="7599"/>
                        </a:lnTo>
                        <a:lnTo>
                          <a:pt x="13956" y="7453"/>
                        </a:lnTo>
                        <a:lnTo>
                          <a:pt x="13956" y="6503"/>
                        </a:lnTo>
                        <a:lnTo>
                          <a:pt x="13956" y="6503"/>
                        </a:lnTo>
                        <a:lnTo>
                          <a:pt x="13932" y="6381"/>
                        </a:lnTo>
                        <a:lnTo>
                          <a:pt x="13907" y="6235"/>
                        </a:lnTo>
                        <a:lnTo>
                          <a:pt x="13834" y="6138"/>
                        </a:lnTo>
                        <a:lnTo>
                          <a:pt x="13761" y="6016"/>
                        </a:lnTo>
                        <a:lnTo>
                          <a:pt x="13664" y="5943"/>
                        </a:lnTo>
                        <a:lnTo>
                          <a:pt x="13566" y="5870"/>
                        </a:lnTo>
                        <a:lnTo>
                          <a:pt x="13444" y="5821"/>
                        </a:lnTo>
                        <a:lnTo>
                          <a:pt x="13323" y="5772"/>
                        </a:lnTo>
                        <a:lnTo>
                          <a:pt x="13323" y="5772"/>
                        </a:lnTo>
                        <a:close/>
                        <a:moveTo>
                          <a:pt x="8573" y="8598"/>
                        </a:moveTo>
                        <a:lnTo>
                          <a:pt x="8573" y="8598"/>
                        </a:lnTo>
                        <a:lnTo>
                          <a:pt x="8403" y="8744"/>
                        </a:lnTo>
                        <a:lnTo>
                          <a:pt x="8232" y="8890"/>
                        </a:lnTo>
                        <a:lnTo>
                          <a:pt x="8038" y="8987"/>
                        </a:lnTo>
                        <a:lnTo>
                          <a:pt x="7818" y="9085"/>
                        </a:lnTo>
                        <a:lnTo>
                          <a:pt x="7624" y="9158"/>
                        </a:lnTo>
                        <a:lnTo>
                          <a:pt x="7404" y="9206"/>
                        </a:lnTo>
                        <a:lnTo>
                          <a:pt x="7185" y="9231"/>
                        </a:lnTo>
                        <a:lnTo>
                          <a:pt x="6966" y="9255"/>
                        </a:lnTo>
                        <a:lnTo>
                          <a:pt x="6747" y="9231"/>
                        </a:lnTo>
                        <a:lnTo>
                          <a:pt x="6528" y="9206"/>
                        </a:lnTo>
                        <a:lnTo>
                          <a:pt x="6333" y="9158"/>
                        </a:lnTo>
                        <a:lnTo>
                          <a:pt x="6114" y="9085"/>
                        </a:lnTo>
                        <a:lnTo>
                          <a:pt x="5919" y="8987"/>
                        </a:lnTo>
                        <a:lnTo>
                          <a:pt x="5724" y="8890"/>
                        </a:lnTo>
                        <a:lnTo>
                          <a:pt x="5529" y="8744"/>
                        </a:lnTo>
                        <a:lnTo>
                          <a:pt x="5359" y="8598"/>
                        </a:lnTo>
                        <a:lnTo>
                          <a:pt x="5359" y="8598"/>
                        </a:lnTo>
                        <a:lnTo>
                          <a:pt x="5212" y="8427"/>
                        </a:lnTo>
                        <a:lnTo>
                          <a:pt x="5066" y="8232"/>
                        </a:lnTo>
                        <a:lnTo>
                          <a:pt x="4969" y="8037"/>
                        </a:lnTo>
                        <a:lnTo>
                          <a:pt x="4871" y="7843"/>
                        </a:lnTo>
                        <a:lnTo>
                          <a:pt x="4798" y="7623"/>
                        </a:lnTo>
                        <a:lnTo>
                          <a:pt x="4750" y="7404"/>
                        </a:lnTo>
                        <a:lnTo>
                          <a:pt x="4701" y="7209"/>
                        </a:lnTo>
                        <a:lnTo>
                          <a:pt x="4701" y="6990"/>
                        </a:lnTo>
                        <a:lnTo>
                          <a:pt x="4701" y="6771"/>
                        </a:lnTo>
                        <a:lnTo>
                          <a:pt x="4750" y="6552"/>
                        </a:lnTo>
                        <a:lnTo>
                          <a:pt x="4798" y="6333"/>
                        </a:lnTo>
                        <a:lnTo>
                          <a:pt x="4871" y="6138"/>
                        </a:lnTo>
                        <a:lnTo>
                          <a:pt x="4969" y="5919"/>
                        </a:lnTo>
                        <a:lnTo>
                          <a:pt x="5066" y="5724"/>
                        </a:lnTo>
                        <a:lnTo>
                          <a:pt x="5212" y="5553"/>
                        </a:lnTo>
                        <a:lnTo>
                          <a:pt x="5359" y="5383"/>
                        </a:lnTo>
                        <a:lnTo>
                          <a:pt x="5359" y="5383"/>
                        </a:lnTo>
                        <a:lnTo>
                          <a:pt x="5529" y="5212"/>
                        </a:lnTo>
                        <a:lnTo>
                          <a:pt x="5724" y="5091"/>
                        </a:lnTo>
                        <a:lnTo>
                          <a:pt x="5919" y="4969"/>
                        </a:lnTo>
                        <a:lnTo>
                          <a:pt x="6114" y="4871"/>
                        </a:lnTo>
                        <a:lnTo>
                          <a:pt x="6333" y="4798"/>
                        </a:lnTo>
                        <a:lnTo>
                          <a:pt x="6528" y="4750"/>
                        </a:lnTo>
                        <a:lnTo>
                          <a:pt x="6747" y="4725"/>
                        </a:lnTo>
                        <a:lnTo>
                          <a:pt x="6966" y="4701"/>
                        </a:lnTo>
                        <a:lnTo>
                          <a:pt x="7185" y="4725"/>
                        </a:lnTo>
                        <a:lnTo>
                          <a:pt x="7404" y="4750"/>
                        </a:lnTo>
                        <a:lnTo>
                          <a:pt x="7624" y="4798"/>
                        </a:lnTo>
                        <a:lnTo>
                          <a:pt x="7818" y="4871"/>
                        </a:lnTo>
                        <a:lnTo>
                          <a:pt x="8038" y="4969"/>
                        </a:lnTo>
                        <a:lnTo>
                          <a:pt x="8232" y="5091"/>
                        </a:lnTo>
                        <a:lnTo>
                          <a:pt x="8403" y="5212"/>
                        </a:lnTo>
                        <a:lnTo>
                          <a:pt x="8573" y="5383"/>
                        </a:lnTo>
                        <a:lnTo>
                          <a:pt x="8573" y="5383"/>
                        </a:lnTo>
                        <a:lnTo>
                          <a:pt x="8744" y="5553"/>
                        </a:lnTo>
                        <a:lnTo>
                          <a:pt x="8866" y="5724"/>
                        </a:lnTo>
                        <a:lnTo>
                          <a:pt x="8987" y="5919"/>
                        </a:lnTo>
                        <a:lnTo>
                          <a:pt x="9085" y="6138"/>
                        </a:lnTo>
                        <a:lnTo>
                          <a:pt x="9158" y="6333"/>
                        </a:lnTo>
                        <a:lnTo>
                          <a:pt x="9207" y="6552"/>
                        </a:lnTo>
                        <a:lnTo>
                          <a:pt x="9231" y="6771"/>
                        </a:lnTo>
                        <a:lnTo>
                          <a:pt x="9231" y="6990"/>
                        </a:lnTo>
                        <a:lnTo>
                          <a:pt x="9231" y="7209"/>
                        </a:lnTo>
                        <a:lnTo>
                          <a:pt x="9207" y="7404"/>
                        </a:lnTo>
                        <a:lnTo>
                          <a:pt x="9158" y="7623"/>
                        </a:lnTo>
                        <a:lnTo>
                          <a:pt x="9085" y="7843"/>
                        </a:lnTo>
                        <a:lnTo>
                          <a:pt x="8987" y="8037"/>
                        </a:lnTo>
                        <a:lnTo>
                          <a:pt x="8866" y="8232"/>
                        </a:lnTo>
                        <a:lnTo>
                          <a:pt x="8744" y="8427"/>
                        </a:lnTo>
                        <a:lnTo>
                          <a:pt x="8573" y="8598"/>
                        </a:lnTo>
                        <a:lnTo>
                          <a:pt x="8573" y="8598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1" name="Shape 121"/>
                  <p:cNvSpPr/>
                  <p:nvPr/>
                </p:nvSpPr>
                <p:spPr>
                  <a:xfrm>
                    <a:off x="5566575" y="3193575"/>
                    <a:ext cx="198525" cy="198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941" h="7941" fill="none" extrusionOk="0">
                        <a:moveTo>
                          <a:pt x="7258" y="2144"/>
                        </a:moveTo>
                        <a:lnTo>
                          <a:pt x="6138" y="2388"/>
                        </a:lnTo>
                        <a:lnTo>
                          <a:pt x="6138" y="2388"/>
                        </a:lnTo>
                        <a:lnTo>
                          <a:pt x="6016" y="2217"/>
                        </a:lnTo>
                        <a:lnTo>
                          <a:pt x="5870" y="2071"/>
                        </a:lnTo>
                        <a:lnTo>
                          <a:pt x="6260" y="975"/>
                        </a:lnTo>
                        <a:lnTo>
                          <a:pt x="6260" y="975"/>
                        </a:lnTo>
                        <a:lnTo>
                          <a:pt x="6284" y="902"/>
                        </a:lnTo>
                        <a:lnTo>
                          <a:pt x="6284" y="829"/>
                        </a:lnTo>
                        <a:lnTo>
                          <a:pt x="6260" y="683"/>
                        </a:lnTo>
                        <a:lnTo>
                          <a:pt x="6162" y="561"/>
                        </a:lnTo>
                        <a:lnTo>
                          <a:pt x="6114" y="488"/>
                        </a:lnTo>
                        <a:lnTo>
                          <a:pt x="6065" y="464"/>
                        </a:lnTo>
                        <a:lnTo>
                          <a:pt x="5553" y="196"/>
                        </a:lnTo>
                        <a:lnTo>
                          <a:pt x="5553" y="196"/>
                        </a:lnTo>
                        <a:lnTo>
                          <a:pt x="5480" y="171"/>
                        </a:lnTo>
                        <a:lnTo>
                          <a:pt x="5407" y="171"/>
                        </a:lnTo>
                        <a:lnTo>
                          <a:pt x="5261" y="171"/>
                        </a:lnTo>
                        <a:lnTo>
                          <a:pt x="5115" y="244"/>
                        </a:lnTo>
                        <a:lnTo>
                          <a:pt x="5066" y="293"/>
                        </a:lnTo>
                        <a:lnTo>
                          <a:pt x="5018" y="342"/>
                        </a:lnTo>
                        <a:lnTo>
                          <a:pt x="4384" y="1316"/>
                        </a:lnTo>
                        <a:lnTo>
                          <a:pt x="4384" y="1316"/>
                        </a:lnTo>
                        <a:lnTo>
                          <a:pt x="4165" y="1292"/>
                        </a:lnTo>
                        <a:lnTo>
                          <a:pt x="3970" y="1292"/>
                        </a:lnTo>
                        <a:lnTo>
                          <a:pt x="3483" y="244"/>
                        </a:lnTo>
                        <a:lnTo>
                          <a:pt x="3483" y="244"/>
                        </a:lnTo>
                        <a:lnTo>
                          <a:pt x="3435" y="171"/>
                        </a:lnTo>
                        <a:lnTo>
                          <a:pt x="3386" y="123"/>
                        </a:lnTo>
                        <a:lnTo>
                          <a:pt x="3264" y="50"/>
                        </a:lnTo>
                        <a:lnTo>
                          <a:pt x="3118" y="1"/>
                        </a:lnTo>
                        <a:lnTo>
                          <a:pt x="3045" y="1"/>
                        </a:lnTo>
                        <a:lnTo>
                          <a:pt x="2972" y="25"/>
                        </a:lnTo>
                        <a:lnTo>
                          <a:pt x="2436" y="196"/>
                        </a:lnTo>
                        <a:lnTo>
                          <a:pt x="2436" y="196"/>
                        </a:lnTo>
                        <a:lnTo>
                          <a:pt x="2363" y="220"/>
                        </a:lnTo>
                        <a:lnTo>
                          <a:pt x="2290" y="269"/>
                        </a:lnTo>
                        <a:lnTo>
                          <a:pt x="2192" y="391"/>
                        </a:lnTo>
                        <a:lnTo>
                          <a:pt x="2144" y="537"/>
                        </a:lnTo>
                        <a:lnTo>
                          <a:pt x="2144" y="610"/>
                        </a:lnTo>
                        <a:lnTo>
                          <a:pt x="2144" y="683"/>
                        </a:lnTo>
                        <a:lnTo>
                          <a:pt x="2387" y="1828"/>
                        </a:lnTo>
                        <a:lnTo>
                          <a:pt x="2387" y="1828"/>
                        </a:lnTo>
                        <a:lnTo>
                          <a:pt x="2217" y="1949"/>
                        </a:lnTo>
                        <a:lnTo>
                          <a:pt x="2071" y="2095"/>
                        </a:lnTo>
                        <a:lnTo>
                          <a:pt x="999" y="1681"/>
                        </a:lnTo>
                        <a:lnTo>
                          <a:pt x="999" y="1681"/>
                        </a:lnTo>
                        <a:lnTo>
                          <a:pt x="926" y="1681"/>
                        </a:lnTo>
                        <a:lnTo>
                          <a:pt x="829" y="1657"/>
                        </a:lnTo>
                        <a:lnTo>
                          <a:pt x="682" y="1706"/>
                        </a:lnTo>
                        <a:lnTo>
                          <a:pt x="561" y="1779"/>
                        </a:lnTo>
                        <a:lnTo>
                          <a:pt x="512" y="1828"/>
                        </a:lnTo>
                        <a:lnTo>
                          <a:pt x="463" y="1901"/>
                        </a:lnTo>
                        <a:lnTo>
                          <a:pt x="220" y="2388"/>
                        </a:lnTo>
                        <a:lnTo>
                          <a:pt x="220" y="2388"/>
                        </a:lnTo>
                        <a:lnTo>
                          <a:pt x="195" y="2461"/>
                        </a:lnTo>
                        <a:lnTo>
                          <a:pt x="171" y="2534"/>
                        </a:lnTo>
                        <a:lnTo>
                          <a:pt x="195" y="2704"/>
                        </a:lnTo>
                        <a:lnTo>
                          <a:pt x="244" y="2826"/>
                        </a:lnTo>
                        <a:lnTo>
                          <a:pt x="293" y="2899"/>
                        </a:lnTo>
                        <a:lnTo>
                          <a:pt x="366" y="2948"/>
                        </a:lnTo>
                        <a:lnTo>
                          <a:pt x="1340" y="3581"/>
                        </a:lnTo>
                        <a:lnTo>
                          <a:pt x="1340" y="3581"/>
                        </a:lnTo>
                        <a:lnTo>
                          <a:pt x="1316" y="3776"/>
                        </a:lnTo>
                        <a:lnTo>
                          <a:pt x="1291" y="3995"/>
                        </a:lnTo>
                        <a:lnTo>
                          <a:pt x="244" y="4482"/>
                        </a:lnTo>
                        <a:lnTo>
                          <a:pt x="244" y="4482"/>
                        </a:lnTo>
                        <a:lnTo>
                          <a:pt x="195" y="4507"/>
                        </a:lnTo>
                        <a:lnTo>
                          <a:pt x="122" y="4555"/>
                        </a:lnTo>
                        <a:lnTo>
                          <a:pt x="49" y="4701"/>
                        </a:lnTo>
                        <a:lnTo>
                          <a:pt x="0" y="4848"/>
                        </a:lnTo>
                        <a:lnTo>
                          <a:pt x="25" y="4921"/>
                        </a:lnTo>
                        <a:lnTo>
                          <a:pt x="25" y="4994"/>
                        </a:lnTo>
                        <a:lnTo>
                          <a:pt x="220" y="5530"/>
                        </a:lnTo>
                        <a:lnTo>
                          <a:pt x="220" y="5530"/>
                        </a:lnTo>
                        <a:lnTo>
                          <a:pt x="244" y="5578"/>
                        </a:lnTo>
                        <a:lnTo>
                          <a:pt x="293" y="5651"/>
                        </a:lnTo>
                        <a:lnTo>
                          <a:pt x="390" y="5749"/>
                        </a:lnTo>
                        <a:lnTo>
                          <a:pt x="536" y="5797"/>
                        </a:lnTo>
                        <a:lnTo>
                          <a:pt x="609" y="5797"/>
                        </a:lnTo>
                        <a:lnTo>
                          <a:pt x="682" y="5797"/>
                        </a:lnTo>
                        <a:lnTo>
                          <a:pt x="1827" y="5554"/>
                        </a:lnTo>
                        <a:lnTo>
                          <a:pt x="1827" y="5554"/>
                        </a:lnTo>
                        <a:lnTo>
                          <a:pt x="1949" y="5724"/>
                        </a:lnTo>
                        <a:lnTo>
                          <a:pt x="2095" y="5870"/>
                        </a:lnTo>
                        <a:lnTo>
                          <a:pt x="1705" y="6966"/>
                        </a:lnTo>
                        <a:lnTo>
                          <a:pt x="1705" y="6966"/>
                        </a:lnTo>
                        <a:lnTo>
                          <a:pt x="1681" y="7040"/>
                        </a:lnTo>
                        <a:lnTo>
                          <a:pt x="1681" y="7113"/>
                        </a:lnTo>
                        <a:lnTo>
                          <a:pt x="1705" y="7259"/>
                        </a:lnTo>
                        <a:lnTo>
                          <a:pt x="1778" y="7380"/>
                        </a:lnTo>
                        <a:lnTo>
                          <a:pt x="1851" y="7429"/>
                        </a:lnTo>
                        <a:lnTo>
                          <a:pt x="1900" y="7478"/>
                        </a:lnTo>
                        <a:lnTo>
                          <a:pt x="2412" y="7721"/>
                        </a:lnTo>
                        <a:lnTo>
                          <a:pt x="2412" y="7721"/>
                        </a:lnTo>
                        <a:lnTo>
                          <a:pt x="2485" y="7770"/>
                        </a:lnTo>
                        <a:lnTo>
                          <a:pt x="2558" y="7770"/>
                        </a:lnTo>
                        <a:lnTo>
                          <a:pt x="2704" y="7770"/>
                        </a:lnTo>
                        <a:lnTo>
                          <a:pt x="2850" y="7697"/>
                        </a:lnTo>
                        <a:lnTo>
                          <a:pt x="2899" y="7648"/>
                        </a:lnTo>
                        <a:lnTo>
                          <a:pt x="2947" y="7600"/>
                        </a:lnTo>
                        <a:lnTo>
                          <a:pt x="3581" y="6625"/>
                        </a:lnTo>
                        <a:lnTo>
                          <a:pt x="3581" y="6625"/>
                        </a:lnTo>
                        <a:lnTo>
                          <a:pt x="3800" y="6650"/>
                        </a:lnTo>
                        <a:lnTo>
                          <a:pt x="3995" y="6650"/>
                        </a:lnTo>
                        <a:lnTo>
                          <a:pt x="4482" y="7697"/>
                        </a:lnTo>
                        <a:lnTo>
                          <a:pt x="4482" y="7697"/>
                        </a:lnTo>
                        <a:lnTo>
                          <a:pt x="4531" y="7770"/>
                        </a:lnTo>
                        <a:lnTo>
                          <a:pt x="4579" y="7819"/>
                        </a:lnTo>
                        <a:lnTo>
                          <a:pt x="4701" y="7892"/>
                        </a:lnTo>
                        <a:lnTo>
                          <a:pt x="4847" y="7941"/>
                        </a:lnTo>
                        <a:lnTo>
                          <a:pt x="4920" y="7941"/>
                        </a:lnTo>
                        <a:lnTo>
                          <a:pt x="4993" y="7916"/>
                        </a:lnTo>
                        <a:lnTo>
                          <a:pt x="5529" y="7746"/>
                        </a:lnTo>
                        <a:lnTo>
                          <a:pt x="5529" y="7746"/>
                        </a:lnTo>
                        <a:lnTo>
                          <a:pt x="5602" y="7721"/>
                        </a:lnTo>
                        <a:lnTo>
                          <a:pt x="5651" y="7673"/>
                        </a:lnTo>
                        <a:lnTo>
                          <a:pt x="5748" y="7551"/>
                        </a:lnTo>
                        <a:lnTo>
                          <a:pt x="5821" y="7405"/>
                        </a:lnTo>
                        <a:lnTo>
                          <a:pt x="5821" y="7332"/>
                        </a:lnTo>
                        <a:lnTo>
                          <a:pt x="5821" y="7259"/>
                        </a:lnTo>
                        <a:lnTo>
                          <a:pt x="5578" y="6114"/>
                        </a:lnTo>
                        <a:lnTo>
                          <a:pt x="5578" y="6114"/>
                        </a:lnTo>
                        <a:lnTo>
                          <a:pt x="5724" y="5992"/>
                        </a:lnTo>
                        <a:lnTo>
                          <a:pt x="5894" y="5846"/>
                        </a:lnTo>
                        <a:lnTo>
                          <a:pt x="6966" y="6260"/>
                        </a:lnTo>
                        <a:lnTo>
                          <a:pt x="6966" y="6260"/>
                        </a:lnTo>
                        <a:lnTo>
                          <a:pt x="7039" y="6260"/>
                        </a:lnTo>
                        <a:lnTo>
                          <a:pt x="7112" y="6285"/>
                        </a:lnTo>
                        <a:lnTo>
                          <a:pt x="7258" y="6236"/>
                        </a:lnTo>
                        <a:lnTo>
                          <a:pt x="7404" y="6163"/>
                        </a:lnTo>
                        <a:lnTo>
                          <a:pt x="7453" y="6114"/>
                        </a:lnTo>
                        <a:lnTo>
                          <a:pt x="7502" y="6041"/>
                        </a:lnTo>
                        <a:lnTo>
                          <a:pt x="7745" y="5530"/>
                        </a:lnTo>
                        <a:lnTo>
                          <a:pt x="7745" y="5530"/>
                        </a:lnTo>
                        <a:lnTo>
                          <a:pt x="7770" y="5481"/>
                        </a:lnTo>
                        <a:lnTo>
                          <a:pt x="7794" y="5383"/>
                        </a:lnTo>
                        <a:lnTo>
                          <a:pt x="7770" y="5237"/>
                        </a:lnTo>
                        <a:lnTo>
                          <a:pt x="7697" y="5115"/>
                        </a:lnTo>
                        <a:lnTo>
                          <a:pt x="7648" y="5042"/>
                        </a:lnTo>
                        <a:lnTo>
                          <a:pt x="7599" y="4994"/>
                        </a:lnTo>
                        <a:lnTo>
                          <a:pt x="6625" y="4360"/>
                        </a:lnTo>
                        <a:lnTo>
                          <a:pt x="6625" y="4360"/>
                        </a:lnTo>
                        <a:lnTo>
                          <a:pt x="6649" y="4166"/>
                        </a:lnTo>
                        <a:lnTo>
                          <a:pt x="6649" y="3946"/>
                        </a:lnTo>
                        <a:lnTo>
                          <a:pt x="7697" y="3459"/>
                        </a:lnTo>
                        <a:lnTo>
                          <a:pt x="7697" y="3459"/>
                        </a:lnTo>
                        <a:lnTo>
                          <a:pt x="7770" y="3435"/>
                        </a:lnTo>
                        <a:lnTo>
                          <a:pt x="7843" y="3386"/>
                        </a:lnTo>
                        <a:lnTo>
                          <a:pt x="7916" y="3240"/>
                        </a:lnTo>
                        <a:lnTo>
                          <a:pt x="7940" y="3094"/>
                        </a:lnTo>
                        <a:lnTo>
                          <a:pt x="7940" y="3021"/>
                        </a:lnTo>
                        <a:lnTo>
                          <a:pt x="7940" y="2948"/>
                        </a:lnTo>
                        <a:lnTo>
                          <a:pt x="7745" y="2412"/>
                        </a:lnTo>
                        <a:lnTo>
                          <a:pt x="7745" y="2412"/>
                        </a:lnTo>
                        <a:lnTo>
                          <a:pt x="7721" y="2339"/>
                        </a:lnTo>
                        <a:lnTo>
                          <a:pt x="7672" y="2290"/>
                        </a:lnTo>
                        <a:lnTo>
                          <a:pt x="7551" y="2193"/>
                        </a:lnTo>
                        <a:lnTo>
                          <a:pt x="7429" y="2144"/>
                        </a:lnTo>
                        <a:lnTo>
                          <a:pt x="7356" y="2144"/>
                        </a:lnTo>
                        <a:lnTo>
                          <a:pt x="7258" y="2144"/>
                        </a:lnTo>
                        <a:lnTo>
                          <a:pt x="7258" y="2144"/>
                        </a:lnTo>
                        <a:close/>
                        <a:moveTo>
                          <a:pt x="5480" y="4726"/>
                        </a:moveTo>
                        <a:lnTo>
                          <a:pt x="5480" y="4726"/>
                        </a:lnTo>
                        <a:lnTo>
                          <a:pt x="5383" y="4872"/>
                        </a:lnTo>
                        <a:lnTo>
                          <a:pt x="5286" y="4994"/>
                        </a:lnTo>
                        <a:lnTo>
                          <a:pt x="5188" y="5140"/>
                        </a:lnTo>
                        <a:lnTo>
                          <a:pt x="5066" y="5237"/>
                        </a:lnTo>
                        <a:lnTo>
                          <a:pt x="4945" y="5335"/>
                        </a:lnTo>
                        <a:lnTo>
                          <a:pt x="4798" y="5432"/>
                        </a:lnTo>
                        <a:lnTo>
                          <a:pt x="4652" y="5505"/>
                        </a:lnTo>
                        <a:lnTo>
                          <a:pt x="4506" y="5554"/>
                        </a:lnTo>
                        <a:lnTo>
                          <a:pt x="4360" y="5603"/>
                        </a:lnTo>
                        <a:lnTo>
                          <a:pt x="4190" y="5627"/>
                        </a:lnTo>
                        <a:lnTo>
                          <a:pt x="4043" y="5651"/>
                        </a:lnTo>
                        <a:lnTo>
                          <a:pt x="3873" y="5627"/>
                        </a:lnTo>
                        <a:lnTo>
                          <a:pt x="3702" y="5627"/>
                        </a:lnTo>
                        <a:lnTo>
                          <a:pt x="3556" y="5578"/>
                        </a:lnTo>
                        <a:lnTo>
                          <a:pt x="3386" y="5530"/>
                        </a:lnTo>
                        <a:lnTo>
                          <a:pt x="3240" y="5456"/>
                        </a:lnTo>
                        <a:lnTo>
                          <a:pt x="3240" y="5456"/>
                        </a:lnTo>
                        <a:lnTo>
                          <a:pt x="3094" y="5383"/>
                        </a:lnTo>
                        <a:lnTo>
                          <a:pt x="2947" y="5286"/>
                        </a:lnTo>
                        <a:lnTo>
                          <a:pt x="2826" y="5164"/>
                        </a:lnTo>
                        <a:lnTo>
                          <a:pt x="2704" y="5067"/>
                        </a:lnTo>
                        <a:lnTo>
                          <a:pt x="2606" y="4921"/>
                        </a:lnTo>
                        <a:lnTo>
                          <a:pt x="2533" y="4799"/>
                        </a:lnTo>
                        <a:lnTo>
                          <a:pt x="2460" y="4653"/>
                        </a:lnTo>
                        <a:lnTo>
                          <a:pt x="2387" y="4507"/>
                        </a:lnTo>
                        <a:lnTo>
                          <a:pt x="2363" y="4336"/>
                        </a:lnTo>
                        <a:lnTo>
                          <a:pt x="2314" y="4190"/>
                        </a:lnTo>
                        <a:lnTo>
                          <a:pt x="2314" y="4020"/>
                        </a:lnTo>
                        <a:lnTo>
                          <a:pt x="2314" y="3873"/>
                        </a:lnTo>
                        <a:lnTo>
                          <a:pt x="2339" y="3703"/>
                        </a:lnTo>
                        <a:lnTo>
                          <a:pt x="2363" y="3532"/>
                        </a:lnTo>
                        <a:lnTo>
                          <a:pt x="2412" y="3386"/>
                        </a:lnTo>
                        <a:lnTo>
                          <a:pt x="2485" y="3216"/>
                        </a:lnTo>
                        <a:lnTo>
                          <a:pt x="2485" y="3216"/>
                        </a:lnTo>
                        <a:lnTo>
                          <a:pt x="2582" y="3070"/>
                        </a:lnTo>
                        <a:lnTo>
                          <a:pt x="2680" y="2948"/>
                        </a:lnTo>
                        <a:lnTo>
                          <a:pt x="2777" y="2802"/>
                        </a:lnTo>
                        <a:lnTo>
                          <a:pt x="2899" y="2704"/>
                        </a:lnTo>
                        <a:lnTo>
                          <a:pt x="3020" y="2607"/>
                        </a:lnTo>
                        <a:lnTo>
                          <a:pt x="3167" y="2509"/>
                        </a:lnTo>
                        <a:lnTo>
                          <a:pt x="3313" y="2436"/>
                        </a:lnTo>
                        <a:lnTo>
                          <a:pt x="3459" y="2388"/>
                        </a:lnTo>
                        <a:lnTo>
                          <a:pt x="3605" y="2339"/>
                        </a:lnTo>
                        <a:lnTo>
                          <a:pt x="3775" y="2315"/>
                        </a:lnTo>
                        <a:lnTo>
                          <a:pt x="3922" y="2290"/>
                        </a:lnTo>
                        <a:lnTo>
                          <a:pt x="4092" y="2315"/>
                        </a:lnTo>
                        <a:lnTo>
                          <a:pt x="4263" y="2315"/>
                        </a:lnTo>
                        <a:lnTo>
                          <a:pt x="4409" y="2363"/>
                        </a:lnTo>
                        <a:lnTo>
                          <a:pt x="4579" y="2412"/>
                        </a:lnTo>
                        <a:lnTo>
                          <a:pt x="4725" y="2485"/>
                        </a:lnTo>
                        <a:lnTo>
                          <a:pt x="4725" y="2485"/>
                        </a:lnTo>
                        <a:lnTo>
                          <a:pt x="4871" y="2558"/>
                        </a:lnTo>
                        <a:lnTo>
                          <a:pt x="5018" y="2656"/>
                        </a:lnTo>
                        <a:lnTo>
                          <a:pt x="5139" y="2777"/>
                        </a:lnTo>
                        <a:lnTo>
                          <a:pt x="5261" y="2875"/>
                        </a:lnTo>
                        <a:lnTo>
                          <a:pt x="5359" y="3021"/>
                        </a:lnTo>
                        <a:lnTo>
                          <a:pt x="5432" y="3143"/>
                        </a:lnTo>
                        <a:lnTo>
                          <a:pt x="5505" y="3289"/>
                        </a:lnTo>
                        <a:lnTo>
                          <a:pt x="5578" y="3435"/>
                        </a:lnTo>
                        <a:lnTo>
                          <a:pt x="5602" y="3605"/>
                        </a:lnTo>
                        <a:lnTo>
                          <a:pt x="5626" y="3752"/>
                        </a:lnTo>
                        <a:lnTo>
                          <a:pt x="5651" y="3922"/>
                        </a:lnTo>
                        <a:lnTo>
                          <a:pt x="5651" y="4068"/>
                        </a:lnTo>
                        <a:lnTo>
                          <a:pt x="5626" y="4239"/>
                        </a:lnTo>
                        <a:lnTo>
                          <a:pt x="5602" y="4409"/>
                        </a:lnTo>
                        <a:lnTo>
                          <a:pt x="5553" y="4555"/>
                        </a:lnTo>
                        <a:lnTo>
                          <a:pt x="5480" y="4726"/>
                        </a:lnTo>
                        <a:lnTo>
                          <a:pt x="5480" y="4726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2" name="Shape 122"/>
                <p:cNvGrpSpPr/>
                <p:nvPr/>
              </p:nvGrpSpPr>
              <p:grpSpPr>
                <a:xfrm>
                  <a:off x="3737549" y="1053701"/>
                  <a:ext cx="333699" cy="329076"/>
                  <a:chOff x="3292425" y="3664250"/>
                  <a:chExt cx="397025" cy="391525"/>
                </a:xfrm>
              </p:grpSpPr>
              <p:sp>
                <p:nvSpPr>
                  <p:cNvPr id="123" name="Shape 123"/>
                  <p:cNvSpPr/>
                  <p:nvPr/>
                </p:nvSpPr>
                <p:spPr>
                  <a:xfrm>
                    <a:off x="3292425" y="3680675"/>
                    <a:ext cx="375100" cy="375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04" h="15004" fill="none" extrusionOk="0">
                        <a:moveTo>
                          <a:pt x="7502" y="1"/>
                        </a:moveTo>
                        <a:lnTo>
                          <a:pt x="7502" y="1"/>
                        </a:lnTo>
                        <a:lnTo>
                          <a:pt x="7112" y="1"/>
                        </a:lnTo>
                        <a:lnTo>
                          <a:pt x="6747" y="50"/>
                        </a:lnTo>
                        <a:lnTo>
                          <a:pt x="6357" y="98"/>
                        </a:lnTo>
                        <a:lnTo>
                          <a:pt x="5992" y="147"/>
                        </a:lnTo>
                        <a:lnTo>
                          <a:pt x="5627" y="244"/>
                        </a:lnTo>
                        <a:lnTo>
                          <a:pt x="5261" y="342"/>
                        </a:lnTo>
                        <a:lnTo>
                          <a:pt x="4921" y="464"/>
                        </a:lnTo>
                        <a:lnTo>
                          <a:pt x="4580" y="585"/>
                        </a:lnTo>
                        <a:lnTo>
                          <a:pt x="4239" y="732"/>
                        </a:lnTo>
                        <a:lnTo>
                          <a:pt x="3922" y="902"/>
                        </a:lnTo>
                        <a:lnTo>
                          <a:pt x="3605" y="1097"/>
                        </a:lnTo>
                        <a:lnTo>
                          <a:pt x="3313" y="1292"/>
                        </a:lnTo>
                        <a:lnTo>
                          <a:pt x="3021" y="1487"/>
                        </a:lnTo>
                        <a:lnTo>
                          <a:pt x="2729" y="1706"/>
                        </a:lnTo>
                        <a:lnTo>
                          <a:pt x="2461" y="1949"/>
                        </a:lnTo>
                        <a:lnTo>
                          <a:pt x="2193" y="2193"/>
                        </a:lnTo>
                        <a:lnTo>
                          <a:pt x="1949" y="2461"/>
                        </a:lnTo>
                        <a:lnTo>
                          <a:pt x="1706" y="2729"/>
                        </a:lnTo>
                        <a:lnTo>
                          <a:pt x="1486" y="3021"/>
                        </a:lnTo>
                        <a:lnTo>
                          <a:pt x="1292" y="3313"/>
                        </a:lnTo>
                        <a:lnTo>
                          <a:pt x="1097" y="3605"/>
                        </a:lnTo>
                        <a:lnTo>
                          <a:pt x="902" y="3922"/>
                        </a:lnTo>
                        <a:lnTo>
                          <a:pt x="731" y="4239"/>
                        </a:lnTo>
                        <a:lnTo>
                          <a:pt x="585" y="4580"/>
                        </a:lnTo>
                        <a:lnTo>
                          <a:pt x="464" y="4921"/>
                        </a:lnTo>
                        <a:lnTo>
                          <a:pt x="342" y="5262"/>
                        </a:lnTo>
                        <a:lnTo>
                          <a:pt x="244" y="5627"/>
                        </a:lnTo>
                        <a:lnTo>
                          <a:pt x="147" y="5992"/>
                        </a:lnTo>
                        <a:lnTo>
                          <a:pt x="98" y="6358"/>
                        </a:lnTo>
                        <a:lnTo>
                          <a:pt x="50" y="6747"/>
                        </a:lnTo>
                        <a:lnTo>
                          <a:pt x="1" y="7113"/>
                        </a:lnTo>
                        <a:lnTo>
                          <a:pt x="1" y="7502"/>
                        </a:lnTo>
                        <a:lnTo>
                          <a:pt x="1" y="7502"/>
                        </a:lnTo>
                        <a:lnTo>
                          <a:pt x="1" y="7892"/>
                        </a:lnTo>
                        <a:lnTo>
                          <a:pt x="50" y="8257"/>
                        </a:lnTo>
                        <a:lnTo>
                          <a:pt x="98" y="8647"/>
                        </a:lnTo>
                        <a:lnTo>
                          <a:pt x="147" y="9012"/>
                        </a:lnTo>
                        <a:lnTo>
                          <a:pt x="244" y="9378"/>
                        </a:lnTo>
                        <a:lnTo>
                          <a:pt x="342" y="9743"/>
                        </a:lnTo>
                        <a:lnTo>
                          <a:pt x="464" y="10084"/>
                        </a:lnTo>
                        <a:lnTo>
                          <a:pt x="585" y="10425"/>
                        </a:lnTo>
                        <a:lnTo>
                          <a:pt x="731" y="10766"/>
                        </a:lnTo>
                        <a:lnTo>
                          <a:pt x="902" y="11082"/>
                        </a:lnTo>
                        <a:lnTo>
                          <a:pt x="1097" y="11399"/>
                        </a:lnTo>
                        <a:lnTo>
                          <a:pt x="1292" y="11691"/>
                        </a:lnTo>
                        <a:lnTo>
                          <a:pt x="1486" y="11984"/>
                        </a:lnTo>
                        <a:lnTo>
                          <a:pt x="1706" y="12276"/>
                        </a:lnTo>
                        <a:lnTo>
                          <a:pt x="1949" y="12544"/>
                        </a:lnTo>
                        <a:lnTo>
                          <a:pt x="2193" y="12812"/>
                        </a:lnTo>
                        <a:lnTo>
                          <a:pt x="2461" y="13055"/>
                        </a:lnTo>
                        <a:lnTo>
                          <a:pt x="2729" y="13299"/>
                        </a:lnTo>
                        <a:lnTo>
                          <a:pt x="3021" y="13518"/>
                        </a:lnTo>
                        <a:lnTo>
                          <a:pt x="3313" y="13713"/>
                        </a:lnTo>
                        <a:lnTo>
                          <a:pt x="3605" y="13908"/>
                        </a:lnTo>
                        <a:lnTo>
                          <a:pt x="3922" y="14102"/>
                        </a:lnTo>
                        <a:lnTo>
                          <a:pt x="4239" y="14273"/>
                        </a:lnTo>
                        <a:lnTo>
                          <a:pt x="4580" y="14419"/>
                        </a:lnTo>
                        <a:lnTo>
                          <a:pt x="4921" y="14541"/>
                        </a:lnTo>
                        <a:lnTo>
                          <a:pt x="5261" y="14663"/>
                        </a:lnTo>
                        <a:lnTo>
                          <a:pt x="5627" y="14760"/>
                        </a:lnTo>
                        <a:lnTo>
                          <a:pt x="5992" y="14857"/>
                        </a:lnTo>
                        <a:lnTo>
                          <a:pt x="6357" y="14906"/>
                        </a:lnTo>
                        <a:lnTo>
                          <a:pt x="6747" y="14955"/>
                        </a:lnTo>
                        <a:lnTo>
                          <a:pt x="7112" y="15004"/>
                        </a:lnTo>
                        <a:lnTo>
                          <a:pt x="7502" y="15004"/>
                        </a:lnTo>
                        <a:lnTo>
                          <a:pt x="7502" y="15004"/>
                        </a:lnTo>
                        <a:lnTo>
                          <a:pt x="7892" y="15004"/>
                        </a:lnTo>
                        <a:lnTo>
                          <a:pt x="8257" y="14955"/>
                        </a:lnTo>
                        <a:lnTo>
                          <a:pt x="8647" y="14906"/>
                        </a:lnTo>
                        <a:lnTo>
                          <a:pt x="9012" y="14857"/>
                        </a:lnTo>
                        <a:lnTo>
                          <a:pt x="9377" y="14760"/>
                        </a:lnTo>
                        <a:lnTo>
                          <a:pt x="9743" y="14663"/>
                        </a:lnTo>
                        <a:lnTo>
                          <a:pt x="10084" y="14541"/>
                        </a:lnTo>
                        <a:lnTo>
                          <a:pt x="10425" y="14419"/>
                        </a:lnTo>
                        <a:lnTo>
                          <a:pt x="10766" y="14273"/>
                        </a:lnTo>
                        <a:lnTo>
                          <a:pt x="11082" y="14102"/>
                        </a:lnTo>
                        <a:lnTo>
                          <a:pt x="11399" y="13908"/>
                        </a:lnTo>
                        <a:lnTo>
                          <a:pt x="11691" y="13713"/>
                        </a:lnTo>
                        <a:lnTo>
                          <a:pt x="11983" y="13518"/>
                        </a:lnTo>
                        <a:lnTo>
                          <a:pt x="12276" y="13299"/>
                        </a:lnTo>
                        <a:lnTo>
                          <a:pt x="12544" y="13055"/>
                        </a:lnTo>
                        <a:lnTo>
                          <a:pt x="12812" y="12812"/>
                        </a:lnTo>
                        <a:lnTo>
                          <a:pt x="13055" y="12544"/>
                        </a:lnTo>
                        <a:lnTo>
                          <a:pt x="13299" y="12276"/>
                        </a:lnTo>
                        <a:lnTo>
                          <a:pt x="13518" y="11984"/>
                        </a:lnTo>
                        <a:lnTo>
                          <a:pt x="13713" y="11691"/>
                        </a:lnTo>
                        <a:lnTo>
                          <a:pt x="13907" y="11399"/>
                        </a:lnTo>
                        <a:lnTo>
                          <a:pt x="14102" y="11082"/>
                        </a:lnTo>
                        <a:lnTo>
                          <a:pt x="14273" y="10766"/>
                        </a:lnTo>
                        <a:lnTo>
                          <a:pt x="14419" y="10425"/>
                        </a:lnTo>
                        <a:lnTo>
                          <a:pt x="14541" y="10084"/>
                        </a:lnTo>
                        <a:lnTo>
                          <a:pt x="14662" y="9743"/>
                        </a:lnTo>
                        <a:lnTo>
                          <a:pt x="14760" y="9378"/>
                        </a:lnTo>
                        <a:lnTo>
                          <a:pt x="14857" y="9012"/>
                        </a:lnTo>
                        <a:lnTo>
                          <a:pt x="14906" y="8647"/>
                        </a:lnTo>
                        <a:lnTo>
                          <a:pt x="14955" y="8257"/>
                        </a:lnTo>
                        <a:lnTo>
                          <a:pt x="15003" y="7892"/>
                        </a:lnTo>
                        <a:lnTo>
                          <a:pt x="15003" y="7502"/>
                        </a:lnTo>
                        <a:lnTo>
                          <a:pt x="7502" y="7502"/>
                        </a:lnTo>
                        <a:lnTo>
                          <a:pt x="7502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4" name="Shape 124"/>
                  <p:cNvSpPr/>
                  <p:nvPr/>
                </p:nvSpPr>
                <p:spPr>
                  <a:xfrm>
                    <a:off x="3504325" y="3664250"/>
                    <a:ext cx="131525" cy="1534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261" h="6138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0" y="25"/>
                        </a:lnTo>
                        <a:lnTo>
                          <a:pt x="780" y="98"/>
                        </a:lnTo>
                        <a:lnTo>
                          <a:pt x="1169" y="171"/>
                        </a:lnTo>
                        <a:lnTo>
                          <a:pt x="1559" y="268"/>
                        </a:lnTo>
                        <a:lnTo>
                          <a:pt x="1924" y="414"/>
                        </a:lnTo>
                        <a:lnTo>
                          <a:pt x="2314" y="560"/>
                        </a:lnTo>
                        <a:lnTo>
                          <a:pt x="2655" y="731"/>
                        </a:lnTo>
                        <a:lnTo>
                          <a:pt x="3020" y="901"/>
                        </a:lnTo>
                        <a:lnTo>
                          <a:pt x="3020" y="901"/>
                        </a:lnTo>
                        <a:lnTo>
                          <a:pt x="3337" y="1121"/>
                        </a:lnTo>
                        <a:lnTo>
                          <a:pt x="3654" y="1340"/>
                        </a:lnTo>
                        <a:lnTo>
                          <a:pt x="3946" y="1559"/>
                        </a:lnTo>
                        <a:lnTo>
                          <a:pt x="4238" y="1803"/>
                        </a:lnTo>
                        <a:lnTo>
                          <a:pt x="4530" y="2070"/>
                        </a:lnTo>
                        <a:lnTo>
                          <a:pt x="4774" y="2363"/>
                        </a:lnTo>
                        <a:lnTo>
                          <a:pt x="5017" y="2655"/>
                        </a:lnTo>
                        <a:lnTo>
                          <a:pt x="5261" y="2972"/>
                        </a:lnTo>
                        <a:lnTo>
                          <a:pt x="0" y="613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5" name="Shape 125"/>
                  <p:cNvSpPr/>
                  <p:nvPr/>
                </p:nvSpPr>
                <p:spPr>
                  <a:xfrm>
                    <a:off x="3501875" y="3749500"/>
                    <a:ext cx="187575" cy="96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503" h="3873" fill="none" extrusionOk="0">
                        <a:moveTo>
                          <a:pt x="6431" y="0"/>
                        </a:moveTo>
                        <a:lnTo>
                          <a:pt x="1" y="3872"/>
                        </a:lnTo>
                        <a:lnTo>
                          <a:pt x="7502" y="3872"/>
                        </a:lnTo>
                        <a:lnTo>
                          <a:pt x="7502" y="3872"/>
                        </a:lnTo>
                        <a:lnTo>
                          <a:pt x="7478" y="3337"/>
                        </a:lnTo>
                        <a:lnTo>
                          <a:pt x="7429" y="2825"/>
                        </a:lnTo>
                        <a:lnTo>
                          <a:pt x="7332" y="2314"/>
                        </a:lnTo>
                        <a:lnTo>
                          <a:pt x="7210" y="1827"/>
                        </a:lnTo>
                        <a:lnTo>
                          <a:pt x="7064" y="1340"/>
                        </a:lnTo>
                        <a:lnTo>
                          <a:pt x="6893" y="877"/>
                        </a:lnTo>
                        <a:lnTo>
                          <a:pt x="6674" y="438"/>
                        </a:lnTo>
                        <a:lnTo>
                          <a:pt x="6431" y="0"/>
                        </a:lnTo>
                        <a:lnTo>
                          <a:pt x="643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Shape 126"/>
              <p:cNvGrpSpPr/>
              <p:nvPr/>
            </p:nvGrpSpPr>
            <p:grpSpPr>
              <a:xfrm>
                <a:off x="1047114" y="1470448"/>
                <a:ext cx="3894630" cy="342398"/>
                <a:chOff x="176103" y="1851448"/>
                <a:chExt cx="3894630" cy="342398"/>
              </a:xfrm>
            </p:grpSpPr>
            <p:grpSp>
              <p:nvGrpSpPr>
                <p:cNvPr id="127" name="Shape 127"/>
                <p:cNvGrpSpPr/>
                <p:nvPr/>
              </p:nvGrpSpPr>
              <p:grpSpPr>
                <a:xfrm>
                  <a:off x="2023105" y="1859895"/>
                  <a:ext cx="345970" cy="325504"/>
                  <a:chOff x="5972700" y="2330200"/>
                  <a:chExt cx="411625" cy="387275"/>
                </a:xfrm>
              </p:grpSpPr>
              <p:sp>
                <p:nvSpPr>
                  <p:cNvPr id="128" name="Shape 128"/>
                  <p:cNvSpPr/>
                  <p:nvPr/>
                </p:nvSpPr>
                <p:spPr>
                  <a:xfrm>
                    <a:off x="5972700" y="2476950"/>
                    <a:ext cx="98050" cy="219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922" h="8793" fill="none" extrusionOk="0">
                        <a:moveTo>
                          <a:pt x="0" y="0"/>
                        </a:moveTo>
                        <a:lnTo>
                          <a:pt x="0" y="8792"/>
                        </a:lnTo>
                        <a:lnTo>
                          <a:pt x="3921" y="8792"/>
                        </a:lnTo>
                        <a:lnTo>
                          <a:pt x="3921" y="0"/>
                        </a:lnTo>
                        <a:lnTo>
                          <a:pt x="0" y="0"/>
                        </a:lnTo>
                        <a:close/>
                        <a:moveTo>
                          <a:pt x="2411" y="2411"/>
                        </a:moveTo>
                        <a:lnTo>
                          <a:pt x="2411" y="2411"/>
                        </a:lnTo>
                        <a:lnTo>
                          <a:pt x="2265" y="2387"/>
                        </a:lnTo>
                        <a:lnTo>
                          <a:pt x="2143" y="2363"/>
                        </a:lnTo>
                        <a:lnTo>
                          <a:pt x="2022" y="2290"/>
                        </a:lnTo>
                        <a:lnTo>
                          <a:pt x="1924" y="2216"/>
                        </a:lnTo>
                        <a:lnTo>
                          <a:pt x="1827" y="2095"/>
                        </a:lnTo>
                        <a:lnTo>
                          <a:pt x="1754" y="1973"/>
                        </a:lnTo>
                        <a:lnTo>
                          <a:pt x="1729" y="1851"/>
                        </a:lnTo>
                        <a:lnTo>
                          <a:pt x="1705" y="1705"/>
                        </a:lnTo>
                        <a:lnTo>
                          <a:pt x="1705" y="1705"/>
                        </a:lnTo>
                        <a:lnTo>
                          <a:pt x="1729" y="1559"/>
                        </a:lnTo>
                        <a:lnTo>
                          <a:pt x="1754" y="1437"/>
                        </a:lnTo>
                        <a:lnTo>
                          <a:pt x="1827" y="1315"/>
                        </a:lnTo>
                        <a:lnTo>
                          <a:pt x="1924" y="1218"/>
                        </a:lnTo>
                        <a:lnTo>
                          <a:pt x="2022" y="1120"/>
                        </a:lnTo>
                        <a:lnTo>
                          <a:pt x="2143" y="1072"/>
                        </a:lnTo>
                        <a:lnTo>
                          <a:pt x="2265" y="1023"/>
                        </a:lnTo>
                        <a:lnTo>
                          <a:pt x="2411" y="999"/>
                        </a:lnTo>
                        <a:lnTo>
                          <a:pt x="2411" y="999"/>
                        </a:lnTo>
                        <a:lnTo>
                          <a:pt x="2557" y="1023"/>
                        </a:lnTo>
                        <a:lnTo>
                          <a:pt x="2679" y="1072"/>
                        </a:lnTo>
                        <a:lnTo>
                          <a:pt x="2801" y="1120"/>
                        </a:lnTo>
                        <a:lnTo>
                          <a:pt x="2898" y="1218"/>
                        </a:lnTo>
                        <a:lnTo>
                          <a:pt x="2996" y="1315"/>
                        </a:lnTo>
                        <a:lnTo>
                          <a:pt x="3069" y="1437"/>
                        </a:lnTo>
                        <a:lnTo>
                          <a:pt x="3093" y="1559"/>
                        </a:lnTo>
                        <a:lnTo>
                          <a:pt x="3118" y="1705"/>
                        </a:lnTo>
                        <a:lnTo>
                          <a:pt x="3118" y="1705"/>
                        </a:lnTo>
                        <a:lnTo>
                          <a:pt x="3093" y="1851"/>
                        </a:lnTo>
                        <a:lnTo>
                          <a:pt x="3069" y="1973"/>
                        </a:lnTo>
                        <a:lnTo>
                          <a:pt x="2996" y="2095"/>
                        </a:lnTo>
                        <a:lnTo>
                          <a:pt x="2898" y="2216"/>
                        </a:lnTo>
                        <a:lnTo>
                          <a:pt x="2801" y="2290"/>
                        </a:lnTo>
                        <a:lnTo>
                          <a:pt x="2679" y="2363"/>
                        </a:lnTo>
                        <a:lnTo>
                          <a:pt x="2557" y="2387"/>
                        </a:lnTo>
                        <a:lnTo>
                          <a:pt x="2411" y="2411"/>
                        </a:lnTo>
                        <a:lnTo>
                          <a:pt x="2411" y="241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29" name="Shape 129"/>
                  <p:cNvSpPr/>
                  <p:nvPr/>
                </p:nvSpPr>
                <p:spPr>
                  <a:xfrm>
                    <a:off x="6078025" y="2330200"/>
                    <a:ext cx="306300" cy="3872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252" h="15491" fill="none" extrusionOk="0">
                        <a:moveTo>
                          <a:pt x="1" y="13396"/>
                        </a:moveTo>
                        <a:lnTo>
                          <a:pt x="1511" y="13396"/>
                        </a:lnTo>
                        <a:lnTo>
                          <a:pt x="1511" y="13396"/>
                        </a:lnTo>
                        <a:lnTo>
                          <a:pt x="1998" y="13639"/>
                        </a:lnTo>
                        <a:lnTo>
                          <a:pt x="2680" y="13932"/>
                        </a:lnTo>
                        <a:lnTo>
                          <a:pt x="3556" y="14273"/>
                        </a:lnTo>
                        <a:lnTo>
                          <a:pt x="4531" y="14638"/>
                        </a:lnTo>
                        <a:lnTo>
                          <a:pt x="5578" y="14955"/>
                        </a:lnTo>
                        <a:lnTo>
                          <a:pt x="6114" y="15101"/>
                        </a:lnTo>
                        <a:lnTo>
                          <a:pt x="6650" y="15222"/>
                        </a:lnTo>
                        <a:lnTo>
                          <a:pt x="7161" y="15344"/>
                        </a:lnTo>
                        <a:lnTo>
                          <a:pt x="7672" y="15417"/>
                        </a:lnTo>
                        <a:lnTo>
                          <a:pt x="8135" y="15466"/>
                        </a:lnTo>
                        <a:lnTo>
                          <a:pt x="8598" y="15490"/>
                        </a:lnTo>
                        <a:lnTo>
                          <a:pt x="8598" y="15490"/>
                        </a:lnTo>
                        <a:lnTo>
                          <a:pt x="9377" y="15490"/>
                        </a:lnTo>
                        <a:lnTo>
                          <a:pt x="9791" y="15466"/>
                        </a:lnTo>
                        <a:lnTo>
                          <a:pt x="10181" y="15417"/>
                        </a:lnTo>
                        <a:lnTo>
                          <a:pt x="10522" y="15320"/>
                        </a:lnTo>
                        <a:lnTo>
                          <a:pt x="10692" y="15271"/>
                        </a:lnTo>
                        <a:lnTo>
                          <a:pt x="10814" y="15222"/>
                        </a:lnTo>
                        <a:lnTo>
                          <a:pt x="10936" y="15149"/>
                        </a:lnTo>
                        <a:lnTo>
                          <a:pt x="11033" y="15052"/>
                        </a:lnTo>
                        <a:lnTo>
                          <a:pt x="11082" y="14955"/>
                        </a:lnTo>
                        <a:lnTo>
                          <a:pt x="11131" y="14833"/>
                        </a:lnTo>
                        <a:lnTo>
                          <a:pt x="11204" y="14126"/>
                        </a:lnTo>
                        <a:lnTo>
                          <a:pt x="11204" y="14126"/>
                        </a:lnTo>
                        <a:lnTo>
                          <a:pt x="11180" y="13956"/>
                        </a:lnTo>
                        <a:lnTo>
                          <a:pt x="11131" y="13810"/>
                        </a:lnTo>
                        <a:lnTo>
                          <a:pt x="11033" y="13664"/>
                        </a:lnTo>
                        <a:lnTo>
                          <a:pt x="10887" y="13542"/>
                        </a:lnTo>
                        <a:lnTo>
                          <a:pt x="10887" y="13542"/>
                        </a:lnTo>
                        <a:lnTo>
                          <a:pt x="11009" y="13518"/>
                        </a:lnTo>
                        <a:lnTo>
                          <a:pt x="11131" y="13469"/>
                        </a:lnTo>
                        <a:lnTo>
                          <a:pt x="11253" y="13420"/>
                        </a:lnTo>
                        <a:lnTo>
                          <a:pt x="11350" y="13323"/>
                        </a:lnTo>
                        <a:lnTo>
                          <a:pt x="11423" y="13225"/>
                        </a:lnTo>
                        <a:lnTo>
                          <a:pt x="11496" y="13104"/>
                        </a:lnTo>
                        <a:lnTo>
                          <a:pt x="11545" y="12957"/>
                        </a:lnTo>
                        <a:lnTo>
                          <a:pt x="11569" y="12836"/>
                        </a:lnTo>
                        <a:lnTo>
                          <a:pt x="11642" y="11959"/>
                        </a:lnTo>
                        <a:lnTo>
                          <a:pt x="11642" y="11959"/>
                        </a:lnTo>
                        <a:lnTo>
                          <a:pt x="11642" y="11837"/>
                        </a:lnTo>
                        <a:lnTo>
                          <a:pt x="11642" y="11740"/>
                        </a:lnTo>
                        <a:lnTo>
                          <a:pt x="11618" y="11618"/>
                        </a:lnTo>
                        <a:lnTo>
                          <a:pt x="11569" y="11521"/>
                        </a:lnTo>
                        <a:lnTo>
                          <a:pt x="11447" y="11350"/>
                        </a:lnTo>
                        <a:lnTo>
                          <a:pt x="11374" y="11277"/>
                        </a:lnTo>
                        <a:lnTo>
                          <a:pt x="11301" y="11204"/>
                        </a:lnTo>
                        <a:lnTo>
                          <a:pt x="11301" y="11204"/>
                        </a:lnTo>
                        <a:lnTo>
                          <a:pt x="11423" y="11180"/>
                        </a:lnTo>
                        <a:lnTo>
                          <a:pt x="11521" y="11131"/>
                        </a:lnTo>
                        <a:lnTo>
                          <a:pt x="11618" y="11058"/>
                        </a:lnTo>
                        <a:lnTo>
                          <a:pt x="11715" y="10960"/>
                        </a:lnTo>
                        <a:lnTo>
                          <a:pt x="11788" y="10863"/>
                        </a:lnTo>
                        <a:lnTo>
                          <a:pt x="11837" y="10766"/>
                        </a:lnTo>
                        <a:lnTo>
                          <a:pt x="11886" y="10644"/>
                        </a:lnTo>
                        <a:lnTo>
                          <a:pt x="11910" y="10498"/>
                        </a:lnTo>
                        <a:lnTo>
                          <a:pt x="11983" y="9645"/>
                        </a:lnTo>
                        <a:lnTo>
                          <a:pt x="11983" y="9645"/>
                        </a:lnTo>
                        <a:lnTo>
                          <a:pt x="11983" y="9523"/>
                        </a:lnTo>
                        <a:lnTo>
                          <a:pt x="11983" y="9402"/>
                        </a:lnTo>
                        <a:lnTo>
                          <a:pt x="11959" y="9280"/>
                        </a:lnTo>
                        <a:lnTo>
                          <a:pt x="11910" y="9182"/>
                        </a:lnTo>
                        <a:lnTo>
                          <a:pt x="11861" y="9085"/>
                        </a:lnTo>
                        <a:lnTo>
                          <a:pt x="11788" y="9012"/>
                        </a:lnTo>
                        <a:lnTo>
                          <a:pt x="11715" y="8939"/>
                        </a:lnTo>
                        <a:lnTo>
                          <a:pt x="11618" y="8866"/>
                        </a:lnTo>
                        <a:lnTo>
                          <a:pt x="11618" y="8866"/>
                        </a:lnTo>
                        <a:lnTo>
                          <a:pt x="11715" y="8841"/>
                        </a:lnTo>
                        <a:lnTo>
                          <a:pt x="11813" y="8768"/>
                        </a:lnTo>
                        <a:lnTo>
                          <a:pt x="11910" y="8695"/>
                        </a:lnTo>
                        <a:lnTo>
                          <a:pt x="11983" y="8622"/>
                        </a:lnTo>
                        <a:lnTo>
                          <a:pt x="12056" y="8525"/>
                        </a:lnTo>
                        <a:lnTo>
                          <a:pt x="12105" y="8427"/>
                        </a:lnTo>
                        <a:lnTo>
                          <a:pt x="12129" y="8306"/>
                        </a:lnTo>
                        <a:lnTo>
                          <a:pt x="12154" y="8184"/>
                        </a:lnTo>
                        <a:lnTo>
                          <a:pt x="12251" y="7307"/>
                        </a:lnTo>
                        <a:lnTo>
                          <a:pt x="12251" y="7307"/>
                        </a:lnTo>
                        <a:lnTo>
                          <a:pt x="12227" y="7185"/>
                        </a:lnTo>
                        <a:lnTo>
                          <a:pt x="12202" y="7064"/>
                        </a:lnTo>
                        <a:lnTo>
                          <a:pt x="12154" y="6966"/>
                        </a:lnTo>
                        <a:lnTo>
                          <a:pt x="12105" y="6869"/>
                        </a:lnTo>
                        <a:lnTo>
                          <a:pt x="12032" y="6771"/>
                        </a:lnTo>
                        <a:lnTo>
                          <a:pt x="11935" y="6698"/>
                        </a:lnTo>
                        <a:lnTo>
                          <a:pt x="11715" y="6552"/>
                        </a:lnTo>
                        <a:lnTo>
                          <a:pt x="11472" y="6430"/>
                        </a:lnTo>
                        <a:lnTo>
                          <a:pt x="11180" y="6333"/>
                        </a:lnTo>
                        <a:lnTo>
                          <a:pt x="10863" y="6260"/>
                        </a:lnTo>
                        <a:lnTo>
                          <a:pt x="10546" y="6211"/>
                        </a:lnTo>
                        <a:lnTo>
                          <a:pt x="10546" y="6211"/>
                        </a:lnTo>
                        <a:lnTo>
                          <a:pt x="9864" y="6114"/>
                        </a:lnTo>
                        <a:lnTo>
                          <a:pt x="8817" y="6016"/>
                        </a:lnTo>
                        <a:lnTo>
                          <a:pt x="7575" y="5943"/>
                        </a:lnTo>
                        <a:lnTo>
                          <a:pt x="6309" y="5870"/>
                        </a:lnTo>
                        <a:lnTo>
                          <a:pt x="6309" y="5870"/>
                        </a:lnTo>
                        <a:lnTo>
                          <a:pt x="6479" y="5578"/>
                        </a:lnTo>
                        <a:lnTo>
                          <a:pt x="6625" y="5237"/>
                        </a:lnTo>
                        <a:lnTo>
                          <a:pt x="6771" y="4872"/>
                        </a:lnTo>
                        <a:lnTo>
                          <a:pt x="6869" y="4482"/>
                        </a:lnTo>
                        <a:lnTo>
                          <a:pt x="6966" y="4092"/>
                        </a:lnTo>
                        <a:lnTo>
                          <a:pt x="7064" y="3678"/>
                        </a:lnTo>
                        <a:lnTo>
                          <a:pt x="7161" y="2875"/>
                        </a:lnTo>
                        <a:lnTo>
                          <a:pt x="7234" y="2144"/>
                        </a:lnTo>
                        <a:lnTo>
                          <a:pt x="7283" y="1535"/>
                        </a:lnTo>
                        <a:lnTo>
                          <a:pt x="7283" y="975"/>
                        </a:lnTo>
                        <a:lnTo>
                          <a:pt x="7283" y="975"/>
                        </a:lnTo>
                        <a:lnTo>
                          <a:pt x="7283" y="804"/>
                        </a:lnTo>
                        <a:lnTo>
                          <a:pt x="7210" y="609"/>
                        </a:lnTo>
                        <a:lnTo>
                          <a:pt x="7137" y="463"/>
                        </a:lnTo>
                        <a:lnTo>
                          <a:pt x="7015" y="317"/>
                        </a:lnTo>
                        <a:lnTo>
                          <a:pt x="6869" y="171"/>
                        </a:lnTo>
                        <a:lnTo>
                          <a:pt x="6698" y="98"/>
                        </a:lnTo>
                        <a:lnTo>
                          <a:pt x="6503" y="25"/>
                        </a:lnTo>
                        <a:lnTo>
                          <a:pt x="6309" y="1"/>
                        </a:lnTo>
                        <a:lnTo>
                          <a:pt x="6309" y="1"/>
                        </a:lnTo>
                        <a:lnTo>
                          <a:pt x="5943" y="25"/>
                        </a:lnTo>
                        <a:lnTo>
                          <a:pt x="5700" y="74"/>
                        </a:lnTo>
                        <a:lnTo>
                          <a:pt x="5505" y="147"/>
                        </a:lnTo>
                        <a:lnTo>
                          <a:pt x="5359" y="220"/>
                        </a:lnTo>
                        <a:lnTo>
                          <a:pt x="5359" y="220"/>
                        </a:lnTo>
                        <a:lnTo>
                          <a:pt x="4969" y="1462"/>
                        </a:lnTo>
                        <a:lnTo>
                          <a:pt x="4774" y="2022"/>
                        </a:lnTo>
                        <a:lnTo>
                          <a:pt x="4579" y="2534"/>
                        </a:lnTo>
                        <a:lnTo>
                          <a:pt x="4385" y="2996"/>
                        </a:lnTo>
                        <a:lnTo>
                          <a:pt x="4190" y="3386"/>
                        </a:lnTo>
                        <a:lnTo>
                          <a:pt x="4019" y="3678"/>
                        </a:lnTo>
                        <a:lnTo>
                          <a:pt x="3873" y="3922"/>
                        </a:lnTo>
                        <a:lnTo>
                          <a:pt x="3873" y="3922"/>
                        </a:lnTo>
                        <a:lnTo>
                          <a:pt x="3654" y="4141"/>
                        </a:lnTo>
                        <a:lnTo>
                          <a:pt x="3313" y="4482"/>
                        </a:lnTo>
                        <a:lnTo>
                          <a:pt x="2509" y="5237"/>
                        </a:lnTo>
                        <a:lnTo>
                          <a:pt x="1438" y="6211"/>
                        </a:lnTo>
                        <a:lnTo>
                          <a:pt x="1" y="621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" name="Shape 130"/>
                <p:cNvGrpSpPr/>
                <p:nvPr/>
              </p:nvGrpSpPr>
              <p:grpSpPr>
                <a:xfrm>
                  <a:off x="1093458" y="1865778"/>
                  <a:ext cx="353136" cy="313737"/>
                  <a:chOff x="5292575" y="3681900"/>
                  <a:chExt cx="420150" cy="373275"/>
                </a:xfrm>
              </p:grpSpPr>
              <p:sp>
                <p:nvSpPr>
                  <p:cNvPr id="131" name="Shape 131"/>
                  <p:cNvSpPr/>
                  <p:nvPr/>
                </p:nvSpPr>
                <p:spPr>
                  <a:xfrm>
                    <a:off x="5292575" y="3706875"/>
                    <a:ext cx="420150" cy="2667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6806" h="10668" fill="none" extrusionOk="0">
                        <a:moveTo>
                          <a:pt x="16319" y="0"/>
                        </a:moveTo>
                        <a:lnTo>
                          <a:pt x="488" y="0"/>
                        </a:lnTo>
                        <a:lnTo>
                          <a:pt x="488" y="0"/>
                        </a:lnTo>
                        <a:lnTo>
                          <a:pt x="390" y="0"/>
                        </a:lnTo>
                        <a:lnTo>
                          <a:pt x="293" y="25"/>
                        </a:lnTo>
                        <a:lnTo>
                          <a:pt x="196" y="73"/>
                        </a:lnTo>
                        <a:lnTo>
                          <a:pt x="123" y="146"/>
                        </a:lnTo>
                        <a:lnTo>
                          <a:pt x="74" y="219"/>
                        </a:lnTo>
                        <a:lnTo>
                          <a:pt x="25" y="292"/>
                        </a:lnTo>
                        <a:lnTo>
                          <a:pt x="1" y="390"/>
                        </a:lnTo>
                        <a:lnTo>
                          <a:pt x="1" y="487"/>
                        </a:lnTo>
                        <a:lnTo>
                          <a:pt x="1" y="10181"/>
                        </a:lnTo>
                        <a:lnTo>
                          <a:pt x="1" y="10181"/>
                        </a:lnTo>
                        <a:lnTo>
                          <a:pt x="1" y="10278"/>
                        </a:lnTo>
                        <a:lnTo>
                          <a:pt x="25" y="10375"/>
                        </a:lnTo>
                        <a:lnTo>
                          <a:pt x="74" y="10448"/>
                        </a:lnTo>
                        <a:lnTo>
                          <a:pt x="123" y="10522"/>
                        </a:lnTo>
                        <a:lnTo>
                          <a:pt x="196" y="10570"/>
                        </a:lnTo>
                        <a:lnTo>
                          <a:pt x="293" y="10619"/>
                        </a:lnTo>
                        <a:lnTo>
                          <a:pt x="390" y="10643"/>
                        </a:lnTo>
                        <a:lnTo>
                          <a:pt x="488" y="10668"/>
                        </a:lnTo>
                        <a:lnTo>
                          <a:pt x="16319" y="10668"/>
                        </a:lnTo>
                        <a:lnTo>
                          <a:pt x="16319" y="10668"/>
                        </a:lnTo>
                        <a:lnTo>
                          <a:pt x="16416" y="10643"/>
                        </a:lnTo>
                        <a:lnTo>
                          <a:pt x="16513" y="10619"/>
                        </a:lnTo>
                        <a:lnTo>
                          <a:pt x="16611" y="10570"/>
                        </a:lnTo>
                        <a:lnTo>
                          <a:pt x="16684" y="10522"/>
                        </a:lnTo>
                        <a:lnTo>
                          <a:pt x="16733" y="10448"/>
                        </a:lnTo>
                        <a:lnTo>
                          <a:pt x="16781" y="10375"/>
                        </a:lnTo>
                        <a:lnTo>
                          <a:pt x="16806" y="10278"/>
                        </a:lnTo>
                        <a:lnTo>
                          <a:pt x="16806" y="10181"/>
                        </a:lnTo>
                        <a:lnTo>
                          <a:pt x="16806" y="487"/>
                        </a:lnTo>
                        <a:lnTo>
                          <a:pt x="16806" y="487"/>
                        </a:lnTo>
                        <a:lnTo>
                          <a:pt x="16806" y="390"/>
                        </a:lnTo>
                        <a:lnTo>
                          <a:pt x="16781" y="292"/>
                        </a:lnTo>
                        <a:lnTo>
                          <a:pt x="16733" y="219"/>
                        </a:lnTo>
                        <a:lnTo>
                          <a:pt x="16684" y="146"/>
                        </a:lnTo>
                        <a:lnTo>
                          <a:pt x="16611" y="73"/>
                        </a:lnTo>
                        <a:lnTo>
                          <a:pt x="16513" y="25"/>
                        </a:lnTo>
                        <a:lnTo>
                          <a:pt x="16416" y="0"/>
                        </a:lnTo>
                        <a:lnTo>
                          <a:pt x="16319" y="0"/>
                        </a:lnTo>
                        <a:lnTo>
                          <a:pt x="16319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2" name="Shape 132"/>
                  <p:cNvSpPr/>
                  <p:nvPr/>
                </p:nvSpPr>
                <p:spPr>
                  <a:xfrm>
                    <a:off x="5490475" y="3681900"/>
                    <a:ext cx="24375" cy="25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75" h="1000" fill="none" extrusionOk="0">
                        <a:moveTo>
                          <a:pt x="974" y="999"/>
                        </a:moveTo>
                        <a:lnTo>
                          <a:pt x="974" y="488"/>
                        </a:lnTo>
                        <a:lnTo>
                          <a:pt x="974" y="488"/>
                        </a:lnTo>
                        <a:lnTo>
                          <a:pt x="974" y="390"/>
                        </a:lnTo>
                        <a:lnTo>
                          <a:pt x="926" y="293"/>
                        </a:lnTo>
                        <a:lnTo>
                          <a:pt x="901" y="220"/>
                        </a:lnTo>
                        <a:lnTo>
                          <a:pt x="828" y="147"/>
                        </a:lnTo>
                        <a:lnTo>
                          <a:pt x="755" y="74"/>
                        </a:lnTo>
                        <a:lnTo>
                          <a:pt x="682" y="49"/>
                        </a:lnTo>
                        <a:lnTo>
                          <a:pt x="585" y="1"/>
                        </a:lnTo>
                        <a:lnTo>
                          <a:pt x="487" y="1"/>
                        </a:lnTo>
                        <a:lnTo>
                          <a:pt x="487" y="1"/>
                        </a:lnTo>
                        <a:lnTo>
                          <a:pt x="390" y="1"/>
                        </a:lnTo>
                        <a:lnTo>
                          <a:pt x="292" y="49"/>
                        </a:lnTo>
                        <a:lnTo>
                          <a:pt x="219" y="74"/>
                        </a:lnTo>
                        <a:lnTo>
                          <a:pt x="146" y="147"/>
                        </a:lnTo>
                        <a:lnTo>
                          <a:pt x="73" y="220"/>
                        </a:lnTo>
                        <a:lnTo>
                          <a:pt x="49" y="293"/>
                        </a:lnTo>
                        <a:lnTo>
                          <a:pt x="0" y="390"/>
                        </a:lnTo>
                        <a:lnTo>
                          <a:pt x="0" y="488"/>
                        </a:ln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3" name="Shape 133"/>
                  <p:cNvSpPr/>
                  <p:nvPr/>
                </p:nvSpPr>
                <p:spPr>
                  <a:xfrm>
                    <a:off x="5358350" y="3973550"/>
                    <a:ext cx="60900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6" h="3265" fill="none" extrusionOk="0">
                        <a:moveTo>
                          <a:pt x="1340" y="1"/>
                        </a:moveTo>
                        <a:lnTo>
                          <a:pt x="49" y="2558"/>
                        </a:lnTo>
                        <a:lnTo>
                          <a:pt x="49" y="2558"/>
                        </a:lnTo>
                        <a:lnTo>
                          <a:pt x="24" y="2631"/>
                        </a:lnTo>
                        <a:lnTo>
                          <a:pt x="0" y="2728"/>
                        </a:lnTo>
                        <a:lnTo>
                          <a:pt x="0" y="2826"/>
                        </a:lnTo>
                        <a:lnTo>
                          <a:pt x="24" y="2923"/>
                        </a:lnTo>
                        <a:lnTo>
                          <a:pt x="73" y="2996"/>
                        </a:lnTo>
                        <a:lnTo>
                          <a:pt x="122" y="3094"/>
                        </a:lnTo>
                        <a:lnTo>
                          <a:pt x="195" y="3142"/>
                        </a:lnTo>
                        <a:lnTo>
                          <a:pt x="268" y="3215"/>
                        </a:lnTo>
                        <a:lnTo>
                          <a:pt x="268" y="3215"/>
                        </a:lnTo>
                        <a:lnTo>
                          <a:pt x="390" y="3240"/>
                        </a:lnTo>
                        <a:lnTo>
                          <a:pt x="487" y="3264"/>
                        </a:lnTo>
                        <a:lnTo>
                          <a:pt x="487" y="3264"/>
                        </a:lnTo>
                        <a:lnTo>
                          <a:pt x="633" y="3240"/>
                        </a:lnTo>
                        <a:lnTo>
                          <a:pt x="755" y="3191"/>
                        </a:lnTo>
                        <a:lnTo>
                          <a:pt x="853" y="3094"/>
                        </a:lnTo>
                        <a:lnTo>
                          <a:pt x="926" y="2996"/>
                        </a:lnTo>
                        <a:lnTo>
                          <a:pt x="2436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4" name="Shape 134"/>
                  <p:cNvSpPr/>
                  <p:nvPr/>
                </p:nvSpPr>
                <p:spPr>
                  <a:xfrm>
                    <a:off x="5586050" y="3973550"/>
                    <a:ext cx="60925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7" h="3265" fill="none" extrusionOk="0">
                        <a:moveTo>
                          <a:pt x="1" y="1"/>
                        </a:moveTo>
                        <a:lnTo>
                          <a:pt x="1511" y="2996"/>
                        </a:lnTo>
                        <a:lnTo>
                          <a:pt x="1511" y="2996"/>
                        </a:lnTo>
                        <a:lnTo>
                          <a:pt x="1584" y="3094"/>
                        </a:lnTo>
                        <a:lnTo>
                          <a:pt x="1681" y="3191"/>
                        </a:lnTo>
                        <a:lnTo>
                          <a:pt x="1803" y="3240"/>
                        </a:lnTo>
                        <a:lnTo>
                          <a:pt x="1949" y="3264"/>
                        </a:lnTo>
                        <a:lnTo>
                          <a:pt x="1949" y="3264"/>
                        </a:lnTo>
                        <a:lnTo>
                          <a:pt x="2047" y="3240"/>
                        </a:lnTo>
                        <a:lnTo>
                          <a:pt x="2168" y="3215"/>
                        </a:lnTo>
                        <a:lnTo>
                          <a:pt x="2168" y="3215"/>
                        </a:lnTo>
                        <a:lnTo>
                          <a:pt x="2241" y="3142"/>
                        </a:lnTo>
                        <a:lnTo>
                          <a:pt x="2315" y="3094"/>
                        </a:lnTo>
                        <a:lnTo>
                          <a:pt x="2363" y="2996"/>
                        </a:lnTo>
                        <a:lnTo>
                          <a:pt x="2412" y="2923"/>
                        </a:lnTo>
                        <a:lnTo>
                          <a:pt x="2436" y="2826"/>
                        </a:lnTo>
                        <a:lnTo>
                          <a:pt x="2436" y="2728"/>
                        </a:lnTo>
                        <a:lnTo>
                          <a:pt x="2412" y="2631"/>
                        </a:lnTo>
                        <a:lnTo>
                          <a:pt x="2388" y="2558"/>
                        </a:lnTo>
                        <a:lnTo>
                          <a:pt x="1097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5" name="Shape 135"/>
                  <p:cNvSpPr/>
                  <p:nvPr/>
                </p:nvSpPr>
                <p:spPr>
                  <a:xfrm>
                    <a:off x="5316925" y="3731225"/>
                    <a:ext cx="371450" cy="218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858" h="8720" fill="none" extrusionOk="0">
                        <a:moveTo>
                          <a:pt x="1" y="0"/>
                        </a:moveTo>
                        <a:lnTo>
                          <a:pt x="1" y="8719"/>
                        </a:lnTo>
                        <a:lnTo>
                          <a:pt x="14857" y="8719"/>
                        </a:lnTo>
                        <a:lnTo>
                          <a:pt x="14857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6" name="Shape 136"/>
                  <p:cNvSpPr/>
                  <p:nvPr/>
                </p:nvSpPr>
                <p:spPr>
                  <a:xfrm>
                    <a:off x="5380250" y="3784800"/>
                    <a:ext cx="230200" cy="1157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208" h="4629" fill="none" extrusionOk="0">
                        <a:moveTo>
                          <a:pt x="9207" y="1"/>
                        </a:moveTo>
                        <a:lnTo>
                          <a:pt x="5213" y="3995"/>
                        </a:lnTo>
                        <a:lnTo>
                          <a:pt x="5213" y="3995"/>
                        </a:lnTo>
                        <a:lnTo>
                          <a:pt x="5140" y="4044"/>
                        </a:lnTo>
                        <a:lnTo>
                          <a:pt x="5067" y="4092"/>
                        </a:lnTo>
                        <a:lnTo>
                          <a:pt x="4969" y="4117"/>
                        </a:lnTo>
                        <a:lnTo>
                          <a:pt x="4872" y="4141"/>
                        </a:lnTo>
                        <a:lnTo>
                          <a:pt x="4774" y="4117"/>
                        </a:lnTo>
                        <a:lnTo>
                          <a:pt x="4677" y="4092"/>
                        </a:lnTo>
                        <a:lnTo>
                          <a:pt x="4604" y="4044"/>
                        </a:lnTo>
                        <a:lnTo>
                          <a:pt x="4531" y="3995"/>
                        </a:lnTo>
                        <a:lnTo>
                          <a:pt x="2582" y="2046"/>
                        </a:lnTo>
                        <a:lnTo>
                          <a:pt x="1" y="4628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37" name="Shape 137"/>
                  <p:cNvSpPr/>
                  <p:nvPr/>
                </p:nvSpPr>
                <p:spPr>
                  <a:xfrm>
                    <a:off x="5547700" y="3779925"/>
                    <a:ext cx="68825" cy="68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53" h="2753" fill="none" extrusionOk="0">
                        <a:moveTo>
                          <a:pt x="0" y="1"/>
                        </a:moveTo>
                        <a:lnTo>
                          <a:pt x="2265" y="1"/>
                        </a:lnTo>
                        <a:lnTo>
                          <a:pt x="2265" y="1"/>
                        </a:lnTo>
                        <a:lnTo>
                          <a:pt x="2363" y="1"/>
                        </a:lnTo>
                        <a:lnTo>
                          <a:pt x="2460" y="25"/>
                        </a:lnTo>
                        <a:lnTo>
                          <a:pt x="2533" y="74"/>
                        </a:lnTo>
                        <a:lnTo>
                          <a:pt x="2606" y="147"/>
                        </a:lnTo>
                        <a:lnTo>
                          <a:pt x="2680" y="220"/>
                        </a:lnTo>
                        <a:lnTo>
                          <a:pt x="2728" y="293"/>
                        </a:lnTo>
                        <a:lnTo>
                          <a:pt x="2753" y="390"/>
                        </a:lnTo>
                        <a:lnTo>
                          <a:pt x="2753" y="488"/>
                        </a:lnTo>
                        <a:lnTo>
                          <a:pt x="2753" y="275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138" name="Shape 138"/>
                <p:cNvSpPr/>
                <p:nvPr/>
              </p:nvSpPr>
              <p:spPr>
                <a:xfrm>
                  <a:off x="176103" y="1852215"/>
                  <a:ext cx="340843" cy="3408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221" h="16222" fill="none" extrusionOk="0">
                      <a:moveTo>
                        <a:pt x="0" y="8111"/>
                      </a:moveTo>
                      <a:lnTo>
                        <a:pt x="0" y="8111"/>
                      </a:lnTo>
                      <a:lnTo>
                        <a:pt x="0" y="7697"/>
                      </a:lnTo>
                      <a:lnTo>
                        <a:pt x="49" y="7283"/>
                      </a:lnTo>
                      <a:lnTo>
                        <a:pt x="98" y="6869"/>
                      </a:lnTo>
                      <a:lnTo>
                        <a:pt x="171" y="6479"/>
                      </a:lnTo>
                      <a:lnTo>
                        <a:pt x="244" y="6090"/>
                      </a:lnTo>
                      <a:lnTo>
                        <a:pt x="366" y="5700"/>
                      </a:lnTo>
                      <a:lnTo>
                        <a:pt x="487" y="5335"/>
                      </a:lnTo>
                      <a:lnTo>
                        <a:pt x="634" y="4945"/>
                      </a:lnTo>
                      <a:lnTo>
                        <a:pt x="804" y="4604"/>
                      </a:lnTo>
                      <a:lnTo>
                        <a:pt x="975" y="4239"/>
                      </a:lnTo>
                      <a:lnTo>
                        <a:pt x="1169" y="3898"/>
                      </a:lnTo>
                      <a:lnTo>
                        <a:pt x="1389" y="3581"/>
                      </a:lnTo>
                      <a:lnTo>
                        <a:pt x="1608" y="3264"/>
                      </a:lnTo>
                      <a:lnTo>
                        <a:pt x="1851" y="2948"/>
                      </a:lnTo>
                      <a:lnTo>
                        <a:pt x="2119" y="2656"/>
                      </a:lnTo>
                      <a:lnTo>
                        <a:pt x="2387" y="2388"/>
                      </a:lnTo>
                      <a:lnTo>
                        <a:pt x="2655" y="2120"/>
                      </a:lnTo>
                      <a:lnTo>
                        <a:pt x="2947" y="1852"/>
                      </a:lnTo>
                      <a:lnTo>
                        <a:pt x="3264" y="1608"/>
                      </a:lnTo>
                      <a:lnTo>
                        <a:pt x="3581" y="1389"/>
                      </a:lnTo>
                      <a:lnTo>
                        <a:pt x="3897" y="1170"/>
                      </a:lnTo>
                      <a:lnTo>
                        <a:pt x="4238" y="975"/>
                      </a:lnTo>
                      <a:lnTo>
                        <a:pt x="4603" y="805"/>
                      </a:lnTo>
                      <a:lnTo>
                        <a:pt x="4944" y="634"/>
                      </a:lnTo>
                      <a:lnTo>
                        <a:pt x="5334" y="488"/>
                      </a:lnTo>
                      <a:lnTo>
                        <a:pt x="5699" y="366"/>
                      </a:lnTo>
                      <a:lnTo>
                        <a:pt x="6089" y="244"/>
                      </a:lnTo>
                      <a:lnTo>
                        <a:pt x="6479" y="171"/>
                      </a:lnTo>
                      <a:lnTo>
                        <a:pt x="6868" y="98"/>
                      </a:lnTo>
                      <a:lnTo>
                        <a:pt x="7282" y="50"/>
                      </a:lnTo>
                      <a:lnTo>
                        <a:pt x="7696" y="1"/>
                      </a:lnTo>
                      <a:lnTo>
                        <a:pt x="8111" y="1"/>
                      </a:lnTo>
                      <a:lnTo>
                        <a:pt x="8111" y="1"/>
                      </a:lnTo>
                      <a:lnTo>
                        <a:pt x="8525" y="1"/>
                      </a:lnTo>
                      <a:lnTo>
                        <a:pt x="8939" y="50"/>
                      </a:lnTo>
                      <a:lnTo>
                        <a:pt x="9353" y="98"/>
                      </a:lnTo>
                      <a:lnTo>
                        <a:pt x="9742" y="171"/>
                      </a:lnTo>
                      <a:lnTo>
                        <a:pt x="10132" y="244"/>
                      </a:lnTo>
                      <a:lnTo>
                        <a:pt x="10522" y="366"/>
                      </a:lnTo>
                      <a:lnTo>
                        <a:pt x="10911" y="488"/>
                      </a:lnTo>
                      <a:lnTo>
                        <a:pt x="11277" y="634"/>
                      </a:lnTo>
                      <a:lnTo>
                        <a:pt x="11618" y="805"/>
                      </a:lnTo>
                      <a:lnTo>
                        <a:pt x="11983" y="975"/>
                      </a:lnTo>
                      <a:lnTo>
                        <a:pt x="12324" y="1170"/>
                      </a:lnTo>
                      <a:lnTo>
                        <a:pt x="12641" y="1389"/>
                      </a:lnTo>
                      <a:lnTo>
                        <a:pt x="12957" y="1608"/>
                      </a:lnTo>
                      <a:lnTo>
                        <a:pt x="13274" y="1852"/>
                      </a:lnTo>
                      <a:lnTo>
                        <a:pt x="13566" y="2120"/>
                      </a:lnTo>
                      <a:lnTo>
                        <a:pt x="13834" y="2388"/>
                      </a:lnTo>
                      <a:lnTo>
                        <a:pt x="14126" y="2656"/>
                      </a:lnTo>
                      <a:lnTo>
                        <a:pt x="14370" y="2948"/>
                      </a:lnTo>
                      <a:lnTo>
                        <a:pt x="14613" y="3264"/>
                      </a:lnTo>
                      <a:lnTo>
                        <a:pt x="14832" y="3581"/>
                      </a:lnTo>
                      <a:lnTo>
                        <a:pt x="15052" y="3898"/>
                      </a:lnTo>
                      <a:lnTo>
                        <a:pt x="15247" y="4239"/>
                      </a:lnTo>
                      <a:lnTo>
                        <a:pt x="15417" y="4604"/>
                      </a:lnTo>
                      <a:lnTo>
                        <a:pt x="15587" y="4945"/>
                      </a:lnTo>
                      <a:lnTo>
                        <a:pt x="15734" y="5335"/>
                      </a:lnTo>
                      <a:lnTo>
                        <a:pt x="15855" y="5700"/>
                      </a:lnTo>
                      <a:lnTo>
                        <a:pt x="15977" y="6090"/>
                      </a:lnTo>
                      <a:lnTo>
                        <a:pt x="16050" y="6479"/>
                      </a:lnTo>
                      <a:lnTo>
                        <a:pt x="16123" y="6869"/>
                      </a:lnTo>
                      <a:lnTo>
                        <a:pt x="16172" y="7283"/>
                      </a:lnTo>
                      <a:lnTo>
                        <a:pt x="16221" y="7697"/>
                      </a:lnTo>
                      <a:lnTo>
                        <a:pt x="16221" y="8111"/>
                      </a:lnTo>
                      <a:lnTo>
                        <a:pt x="16221" y="8111"/>
                      </a:lnTo>
                      <a:lnTo>
                        <a:pt x="16221" y="8525"/>
                      </a:lnTo>
                      <a:lnTo>
                        <a:pt x="16172" y="8939"/>
                      </a:lnTo>
                      <a:lnTo>
                        <a:pt x="16123" y="9353"/>
                      </a:lnTo>
                      <a:lnTo>
                        <a:pt x="16050" y="9743"/>
                      </a:lnTo>
                      <a:lnTo>
                        <a:pt x="15977" y="10133"/>
                      </a:lnTo>
                      <a:lnTo>
                        <a:pt x="15855" y="10522"/>
                      </a:lnTo>
                      <a:lnTo>
                        <a:pt x="15734" y="10888"/>
                      </a:lnTo>
                      <a:lnTo>
                        <a:pt x="15587" y="11277"/>
                      </a:lnTo>
                      <a:lnTo>
                        <a:pt x="15417" y="11618"/>
                      </a:lnTo>
                      <a:lnTo>
                        <a:pt x="15247" y="11984"/>
                      </a:lnTo>
                      <a:lnTo>
                        <a:pt x="15052" y="12324"/>
                      </a:lnTo>
                      <a:lnTo>
                        <a:pt x="14832" y="12641"/>
                      </a:lnTo>
                      <a:lnTo>
                        <a:pt x="14613" y="12958"/>
                      </a:lnTo>
                      <a:lnTo>
                        <a:pt x="14370" y="13274"/>
                      </a:lnTo>
                      <a:lnTo>
                        <a:pt x="14126" y="13567"/>
                      </a:lnTo>
                      <a:lnTo>
                        <a:pt x="13834" y="13835"/>
                      </a:lnTo>
                      <a:lnTo>
                        <a:pt x="13566" y="14102"/>
                      </a:lnTo>
                      <a:lnTo>
                        <a:pt x="13274" y="14370"/>
                      </a:lnTo>
                      <a:lnTo>
                        <a:pt x="12957" y="14614"/>
                      </a:lnTo>
                      <a:lnTo>
                        <a:pt x="12641" y="14833"/>
                      </a:lnTo>
                      <a:lnTo>
                        <a:pt x="12324" y="15052"/>
                      </a:lnTo>
                      <a:lnTo>
                        <a:pt x="11983" y="15247"/>
                      </a:lnTo>
                      <a:lnTo>
                        <a:pt x="11618" y="15418"/>
                      </a:lnTo>
                      <a:lnTo>
                        <a:pt x="11277" y="15588"/>
                      </a:lnTo>
                      <a:lnTo>
                        <a:pt x="10911" y="15734"/>
                      </a:lnTo>
                      <a:lnTo>
                        <a:pt x="10522" y="15856"/>
                      </a:lnTo>
                      <a:lnTo>
                        <a:pt x="10132" y="15978"/>
                      </a:lnTo>
                      <a:lnTo>
                        <a:pt x="9742" y="16051"/>
                      </a:lnTo>
                      <a:lnTo>
                        <a:pt x="9353" y="16124"/>
                      </a:lnTo>
                      <a:lnTo>
                        <a:pt x="8939" y="16173"/>
                      </a:lnTo>
                      <a:lnTo>
                        <a:pt x="8525" y="16221"/>
                      </a:lnTo>
                      <a:lnTo>
                        <a:pt x="8111" y="16221"/>
                      </a:lnTo>
                      <a:lnTo>
                        <a:pt x="8111" y="16221"/>
                      </a:lnTo>
                      <a:lnTo>
                        <a:pt x="7696" y="16221"/>
                      </a:lnTo>
                      <a:lnTo>
                        <a:pt x="7282" y="16173"/>
                      </a:lnTo>
                      <a:lnTo>
                        <a:pt x="6868" y="16124"/>
                      </a:lnTo>
                      <a:lnTo>
                        <a:pt x="6479" y="16051"/>
                      </a:lnTo>
                      <a:lnTo>
                        <a:pt x="6089" y="15978"/>
                      </a:lnTo>
                      <a:lnTo>
                        <a:pt x="5699" y="15856"/>
                      </a:lnTo>
                      <a:lnTo>
                        <a:pt x="5334" y="15734"/>
                      </a:lnTo>
                      <a:lnTo>
                        <a:pt x="4944" y="15588"/>
                      </a:lnTo>
                      <a:lnTo>
                        <a:pt x="4603" y="15418"/>
                      </a:lnTo>
                      <a:lnTo>
                        <a:pt x="4238" y="15247"/>
                      </a:lnTo>
                      <a:lnTo>
                        <a:pt x="3897" y="15052"/>
                      </a:lnTo>
                      <a:lnTo>
                        <a:pt x="3581" y="14833"/>
                      </a:lnTo>
                      <a:lnTo>
                        <a:pt x="3264" y="14614"/>
                      </a:lnTo>
                      <a:lnTo>
                        <a:pt x="2947" y="14370"/>
                      </a:lnTo>
                      <a:lnTo>
                        <a:pt x="2655" y="14102"/>
                      </a:lnTo>
                      <a:lnTo>
                        <a:pt x="2387" y="13835"/>
                      </a:lnTo>
                      <a:lnTo>
                        <a:pt x="2119" y="13567"/>
                      </a:lnTo>
                      <a:lnTo>
                        <a:pt x="1851" y="13274"/>
                      </a:lnTo>
                      <a:lnTo>
                        <a:pt x="1608" y="12958"/>
                      </a:lnTo>
                      <a:lnTo>
                        <a:pt x="1389" y="12641"/>
                      </a:lnTo>
                      <a:lnTo>
                        <a:pt x="1169" y="12324"/>
                      </a:lnTo>
                      <a:lnTo>
                        <a:pt x="975" y="11984"/>
                      </a:lnTo>
                      <a:lnTo>
                        <a:pt x="804" y="11618"/>
                      </a:lnTo>
                      <a:lnTo>
                        <a:pt x="634" y="11277"/>
                      </a:lnTo>
                      <a:lnTo>
                        <a:pt x="487" y="10888"/>
                      </a:lnTo>
                      <a:lnTo>
                        <a:pt x="366" y="10522"/>
                      </a:lnTo>
                      <a:lnTo>
                        <a:pt x="244" y="10133"/>
                      </a:lnTo>
                      <a:lnTo>
                        <a:pt x="171" y="9743"/>
                      </a:lnTo>
                      <a:lnTo>
                        <a:pt x="98" y="9353"/>
                      </a:lnTo>
                      <a:lnTo>
                        <a:pt x="49" y="8939"/>
                      </a:lnTo>
                      <a:lnTo>
                        <a:pt x="0" y="8525"/>
                      </a:lnTo>
                      <a:lnTo>
                        <a:pt x="0" y="8111"/>
                      </a:lnTo>
                      <a:lnTo>
                        <a:pt x="0" y="8111"/>
                      </a:lnTo>
                      <a:close/>
                      <a:moveTo>
                        <a:pt x="7234" y="11180"/>
                      </a:moveTo>
                      <a:lnTo>
                        <a:pt x="7234" y="11180"/>
                      </a:lnTo>
                      <a:lnTo>
                        <a:pt x="7282" y="11180"/>
                      </a:lnTo>
                      <a:lnTo>
                        <a:pt x="7282" y="11180"/>
                      </a:lnTo>
                      <a:lnTo>
                        <a:pt x="7453" y="11155"/>
                      </a:lnTo>
                      <a:lnTo>
                        <a:pt x="7623" y="11082"/>
                      </a:lnTo>
                      <a:lnTo>
                        <a:pt x="7794" y="10985"/>
                      </a:lnTo>
                      <a:lnTo>
                        <a:pt x="7916" y="10863"/>
                      </a:lnTo>
                      <a:lnTo>
                        <a:pt x="12007" y="6747"/>
                      </a:lnTo>
                      <a:lnTo>
                        <a:pt x="12007" y="6747"/>
                      </a:lnTo>
                      <a:lnTo>
                        <a:pt x="12105" y="6625"/>
                      </a:lnTo>
                      <a:lnTo>
                        <a:pt x="12153" y="6504"/>
                      </a:lnTo>
                      <a:lnTo>
                        <a:pt x="12202" y="6358"/>
                      </a:lnTo>
                      <a:lnTo>
                        <a:pt x="12202" y="6211"/>
                      </a:lnTo>
                      <a:lnTo>
                        <a:pt x="12202" y="6211"/>
                      </a:lnTo>
                      <a:lnTo>
                        <a:pt x="12178" y="6017"/>
                      </a:lnTo>
                      <a:lnTo>
                        <a:pt x="12129" y="5822"/>
                      </a:lnTo>
                      <a:lnTo>
                        <a:pt x="12032" y="5676"/>
                      </a:lnTo>
                      <a:lnTo>
                        <a:pt x="11886" y="5529"/>
                      </a:lnTo>
                      <a:lnTo>
                        <a:pt x="11886" y="5529"/>
                      </a:lnTo>
                      <a:lnTo>
                        <a:pt x="11764" y="5432"/>
                      </a:lnTo>
                      <a:lnTo>
                        <a:pt x="11618" y="5383"/>
                      </a:lnTo>
                      <a:lnTo>
                        <a:pt x="11472" y="5335"/>
                      </a:lnTo>
                      <a:lnTo>
                        <a:pt x="11325" y="5335"/>
                      </a:lnTo>
                      <a:lnTo>
                        <a:pt x="11325" y="5335"/>
                      </a:lnTo>
                      <a:lnTo>
                        <a:pt x="11131" y="5359"/>
                      </a:lnTo>
                      <a:lnTo>
                        <a:pt x="10960" y="5408"/>
                      </a:lnTo>
                      <a:lnTo>
                        <a:pt x="10790" y="5505"/>
                      </a:lnTo>
                      <a:lnTo>
                        <a:pt x="10643" y="5651"/>
                      </a:lnTo>
                      <a:lnTo>
                        <a:pt x="7161" y="8988"/>
                      </a:lnTo>
                      <a:lnTo>
                        <a:pt x="5797" y="7648"/>
                      </a:lnTo>
                      <a:lnTo>
                        <a:pt x="5797" y="7648"/>
                      </a:lnTo>
                      <a:lnTo>
                        <a:pt x="5675" y="7527"/>
                      </a:lnTo>
                      <a:lnTo>
                        <a:pt x="5505" y="7454"/>
                      </a:lnTo>
                      <a:lnTo>
                        <a:pt x="5358" y="7405"/>
                      </a:lnTo>
                      <a:lnTo>
                        <a:pt x="5188" y="7380"/>
                      </a:lnTo>
                      <a:lnTo>
                        <a:pt x="5188" y="7380"/>
                      </a:lnTo>
                      <a:lnTo>
                        <a:pt x="5017" y="7405"/>
                      </a:lnTo>
                      <a:lnTo>
                        <a:pt x="4847" y="7454"/>
                      </a:lnTo>
                      <a:lnTo>
                        <a:pt x="4701" y="7527"/>
                      </a:lnTo>
                      <a:lnTo>
                        <a:pt x="4555" y="7648"/>
                      </a:lnTo>
                      <a:lnTo>
                        <a:pt x="4555" y="7648"/>
                      </a:lnTo>
                      <a:lnTo>
                        <a:pt x="4457" y="7770"/>
                      </a:lnTo>
                      <a:lnTo>
                        <a:pt x="4360" y="7916"/>
                      </a:lnTo>
                      <a:lnTo>
                        <a:pt x="4311" y="8087"/>
                      </a:lnTo>
                      <a:lnTo>
                        <a:pt x="4311" y="8257"/>
                      </a:lnTo>
                      <a:lnTo>
                        <a:pt x="4311" y="8257"/>
                      </a:lnTo>
                      <a:lnTo>
                        <a:pt x="4311" y="8428"/>
                      </a:lnTo>
                      <a:lnTo>
                        <a:pt x="4360" y="8598"/>
                      </a:lnTo>
                      <a:lnTo>
                        <a:pt x="4457" y="8744"/>
                      </a:lnTo>
                      <a:lnTo>
                        <a:pt x="4555" y="8890"/>
                      </a:lnTo>
                      <a:lnTo>
                        <a:pt x="6601" y="10936"/>
                      </a:lnTo>
                      <a:lnTo>
                        <a:pt x="6601" y="10936"/>
                      </a:lnTo>
                      <a:lnTo>
                        <a:pt x="6747" y="11034"/>
                      </a:lnTo>
                      <a:lnTo>
                        <a:pt x="6893" y="11131"/>
                      </a:lnTo>
                      <a:lnTo>
                        <a:pt x="7063" y="11180"/>
                      </a:lnTo>
                      <a:lnTo>
                        <a:pt x="7234" y="11180"/>
                      </a:lnTo>
                      <a:lnTo>
                        <a:pt x="7234" y="1118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9FC5E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139" name="Shape 139"/>
                <p:cNvGrpSpPr/>
                <p:nvPr/>
              </p:nvGrpSpPr>
              <p:grpSpPr>
                <a:xfrm>
                  <a:off x="3738064" y="1856312"/>
                  <a:ext cx="332669" cy="332669"/>
                  <a:chOff x="6649150" y="309350"/>
                  <a:chExt cx="395800" cy="395800"/>
                </a:xfrm>
              </p:grpSpPr>
              <p:sp>
                <p:nvSpPr>
                  <p:cNvPr id="140" name="Shape 140"/>
                  <p:cNvSpPr/>
                  <p:nvPr/>
                </p:nvSpPr>
                <p:spPr>
                  <a:xfrm>
                    <a:off x="6649150" y="309350"/>
                    <a:ext cx="395800" cy="3958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832" h="15832" fill="none" extrusionOk="0">
                        <a:moveTo>
                          <a:pt x="7916" y="1"/>
                        </a:moveTo>
                        <a:lnTo>
                          <a:pt x="7916" y="1"/>
                        </a:lnTo>
                        <a:lnTo>
                          <a:pt x="7502" y="25"/>
                        </a:lnTo>
                        <a:lnTo>
                          <a:pt x="7112" y="49"/>
                        </a:lnTo>
                        <a:lnTo>
                          <a:pt x="6723" y="98"/>
                        </a:lnTo>
                        <a:lnTo>
                          <a:pt x="6333" y="171"/>
                        </a:lnTo>
                        <a:lnTo>
                          <a:pt x="5943" y="244"/>
                        </a:lnTo>
                        <a:lnTo>
                          <a:pt x="5553" y="366"/>
                        </a:lnTo>
                        <a:lnTo>
                          <a:pt x="5188" y="488"/>
                        </a:lnTo>
                        <a:lnTo>
                          <a:pt x="4847" y="634"/>
                        </a:lnTo>
                        <a:lnTo>
                          <a:pt x="4482" y="780"/>
                        </a:lnTo>
                        <a:lnTo>
                          <a:pt x="4141" y="950"/>
                        </a:lnTo>
                        <a:lnTo>
                          <a:pt x="3824" y="1145"/>
                        </a:lnTo>
                        <a:lnTo>
                          <a:pt x="3483" y="1364"/>
                        </a:lnTo>
                        <a:lnTo>
                          <a:pt x="3191" y="1584"/>
                        </a:lnTo>
                        <a:lnTo>
                          <a:pt x="2874" y="1803"/>
                        </a:lnTo>
                        <a:lnTo>
                          <a:pt x="2607" y="2071"/>
                        </a:lnTo>
                        <a:lnTo>
                          <a:pt x="2314" y="2314"/>
                        </a:lnTo>
                        <a:lnTo>
                          <a:pt x="2071" y="2607"/>
                        </a:lnTo>
                        <a:lnTo>
                          <a:pt x="1803" y="2874"/>
                        </a:lnTo>
                        <a:lnTo>
                          <a:pt x="1584" y="3191"/>
                        </a:lnTo>
                        <a:lnTo>
                          <a:pt x="1364" y="3483"/>
                        </a:lnTo>
                        <a:lnTo>
                          <a:pt x="1145" y="3824"/>
                        </a:lnTo>
                        <a:lnTo>
                          <a:pt x="950" y="4141"/>
                        </a:lnTo>
                        <a:lnTo>
                          <a:pt x="780" y="4482"/>
                        </a:lnTo>
                        <a:lnTo>
                          <a:pt x="634" y="4847"/>
                        </a:lnTo>
                        <a:lnTo>
                          <a:pt x="488" y="5188"/>
                        </a:lnTo>
                        <a:lnTo>
                          <a:pt x="366" y="5553"/>
                        </a:lnTo>
                        <a:lnTo>
                          <a:pt x="244" y="5943"/>
                        </a:lnTo>
                        <a:lnTo>
                          <a:pt x="171" y="6333"/>
                        </a:lnTo>
                        <a:lnTo>
                          <a:pt x="98" y="6722"/>
                        </a:lnTo>
                        <a:lnTo>
                          <a:pt x="49" y="7112"/>
                        </a:lnTo>
                        <a:lnTo>
                          <a:pt x="25" y="7502"/>
                        </a:lnTo>
                        <a:lnTo>
                          <a:pt x="1" y="7916"/>
                        </a:lnTo>
                        <a:lnTo>
                          <a:pt x="1" y="7916"/>
                        </a:lnTo>
                        <a:lnTo>
                          <a:pt x="25" y="8330"/>
                        </a:lnTo>
                        <a:lnTo>
                          <a:pt x="49" y="8720"/>
                        </a:lnTo>
                        <a:lnTo>
                          <a:pt x="98" y="9109"/>
                        </a:lnTo>
                        <a:lnTo>
                          <a:pt x="171" y="9499"/>
                        </a:lnTo>
                        <a:lnTo>
                          <a:pt x="244" y="9889"/>
                        </a:lnTo>
                        <a:lnTo>
                          <a:pt x="366" y="10278"/>
                        </a:lnTo>
                        <a:lnTo>
                          <a:pt x="488" y="10644"/>
                        </a:lnTo>
                        <a:lnTo>
                          <a:pt x="634" y="10985"/>
                        </a:lnTo>
                        <a:lnTo>
                          <a:pt x="780" y="11350"/>
                        </a:lnTo>
                        <a:lnTo>
                          <a:pt x="950" y="11691"/>
                        </a:lnTo>
                        <a:lnTo>
                          <a:pt x="1145" y="12008"/>
                        </a:lnTo>
                        <a:lnTo>
                          <a:pt x="1364" y="12348"/>
                        </a:lnTo>
                        <a:lnTo>
                          <a:pt x="1584" y="12641"/>
                        </a:lnTo>
                        <a:lnTo>
                          <a:pt x="1803" y="12957"/>
                        </a:lnTo>
                        <a:lnTo>
                          <a:pt x="2071" y="13225"/>
                        </a:lnTo>
                        <a:lnTo>
                          <a:pt x="2314" y="13518"/>
                        </a:lnTo>
                        <a:lnTo>
                          <a:pt x="2607" y="13761"/>
                        </a:lnTo>
                        <a:lnTo>
                          <a:pt x="2874" y="14029"/>
                        </a:lnTo>
                        <a:lnTo>
                          <a:pt x="3191" y="14248"/>
                        </a:lnTo>
                        <a:lnTo>
                          <a:pt x="3483" y="14467"/>
                        </a:lnTo>
                        <a:lnTo>
                          <a:pt x="3824" y="14687"/>
                        </a:lnTo>
                        <a:lnTo>
                          <a:pt x="4141" y="14881"/>
                        </a:lnTo>
                        <a:lnTo>
                          <a:pt x="4482" y="15052"/>
                        </a:lnTo>
                        <a:lnTo>
                          <a:pt x="4847" y="15198"/>
                        </a:lnTo>
                        <a:lnTo>
                          <a:pt x="5188" y="15344"/>
                        </a:lnTo>
                        <a:lnTo>
                          <a:pt x="5553" y="15466"/>
                        </a:lnTo>
                        <a:lnTo>
                          <a:pt x="5943" y="15588"/>
                        </a:lnTo>
                        <a:lnTo>
                          <a:pt x="6333" y="15661"/>
                        </a:lnTo>
                        <a:lnTo>
                          <a:pt x="6723" y="15734"/>
                        </a:lnTo>
                        <a:lnTo>
                          <a:pt x="7112" y="15783"/>
                        </a:lnTo>
                        <a:lnTo>
                          <a:pt x="7502" y="15807"/>
                        </a:lnTo>
                        <a:lnTo>
                          <a:pt x="7916" y="15831"/>
                        </a:lnTo>
                        <a:lnTo>
                          <a:pt x="7916" y="15831"/>
                        </a:lnTo>
                        <a:lnTo>
                          <a:pt x="8330" y="15807"/>
                        </a:lnTo>
                        <a:lnTo>
                          <a:pt x="8720" y="15783"/>
                        </a:lnTo>
                        <a:lnTo>
                          <a:pt x="9109" y="15734"/>
                        </a:lnTo>
                        <a:lnTo>
                          <a:pt x="9499" y="15661"/>
                        </a:lnTo>
                        <a:lnTo>
                          <a:pt x="9889" y="15588"/>
                        </a:lnTo>
                        <a:lnTo>
                          <a:pt x="10278" y="15466"/>
                        </a:lnTo>
                        <a:lnTo>
                          <a:pt x="10644" y="15344"/>
                        </a:lnTo>
                        <a:lnTo>
                          <a:pt x="10985" y="15198"/>
                        </a:lnTo>
                        <a:lnTo>
                          <a:pt x="11350" y="15052"/>
                        </a:lnTo>
                        <a:lnTo>
                          <a:pt x="11691" y="14881"/>
                        </a:lnTo>
                        <a:lnTo>
                          <a:pt x="12008" y="14687"/>
                        </a:lnTo>
                        <a:lnTo>
                          <a:pt x="12349" y="14467"/>
                        </a:lnTo>
                        <a:lnTo>
                          <a:pt x="12641" y="14248"/>
                        </a:lnTo>
                        <a:lnTo>
                          <a:pt x="12957" y="14029"/>
                        </a:lnTo>
                        <a:lnTo>
                          <a:pt x="13225" y="13761"/>
                        </a:lnTo>
                        <a:lnTo>
                          <a:pt x="13518" y="13518"/>
                        </a:lnTo>
                        <a:lnTo>
                          <a:pt x="13761" y="13225"/>
                        </a:lnTo>
                        <a:lnTo>
                          <a:pt x="14029" y="12957"/>
                        </a:lnTo>
                        <a:lnTo>
                          <a:pt x="14248" y="12641"/>
                        </a:lnTo>
                        <a:lnTo>
                          <a:pt x="14467" y="12348"/>
                        </a:lnTo>
                        <a:lnTo>
                          <a:pt x="14687" y="12008"/>
                        </a:lnTo>
                        <a:lnTo>
                          <a:pt x="14881" y="11691"/>
                        </a:lnTo>
                        <a:lnTo>
                          <a:pt x="15052" y="11350"/>
                        </a:lnTo>
                        <a:lnTo>
                          <a:pt x="15198" y="10985"/>
                        </a:lnTo>
                        <a:lnTo>
                          <a:pt x="15344" y="10644"/>
                        </a:lnTo>
                        <a:lnTo>
                          <a:pt x="15466" y="10278"/>
                        </a:lnTo>
                        <a:lnTo>
                          <a:pt x="15588" y="9889"/>
                        </a:lnTo>
                        <a:lnTo>
                          <a:pt x="15661" y="9499"/>
                        </a:lnTo>
                        <a:lnTo>
                          <a:pt x="15734" y="9109"/>
                        </a:lnTo>
                        <a:lnTo>
                          <a:pt x="15783" y="8720"/>
                        </a:lnTo>
                        <a:lnTo>
                          <a:pt x="15807" y="8330"/>
                        </a:lnTo>
                        <a:lnTo>
                          <a:pt x="15831" y="7916"/>
                        </a:lnTo>
                        <a:lnTo>
                          <a:pt x="15831" y="7916"/>
                        </a:lnTo>
                        <a:lnTo>
                          <a:pt x="15807" y="7502"/>
                        </a:lnTo>
                        <a:lnTo>
                          <a:pt x="15783" y="7112"/>
                        </a:lnTo>
                        <a:lnTo>
                          <a:pt x="15734" y="6722"/>
                        </a:lnTo>
                        <a:lnTo>
                          <a:pt x="15661" y="6333"/>
                        </a:lnTo>
                        <a:lnTo>
                          <a:pt x="15588" y="5943"/>
                        </a:lnTo>
                        <a:lnTo>
                          <a:pt x="15466" y="5553"/>
                        </a:lnTo>
                        <a:lnTo>
                          <a:pt x="15344" y="5188"/>
                        </a:lnTo>
                        <a:lnTo>
                          <a:pt x="15198" y="4847"/>
                        </a:lnTo>
                        <a:lnTo>
                          <a:pt x="15052" y="4482"/>
                        </a:lnTo>
                        <a:lnTo>
                          <a:pt x="14881" y="4141"/>
                        </a:lnTo>
                        <a:lnTo>
                          <a:pt x="14687" y="3824"/>
                        </a:lnTo>
                        <a:lnTo>
                          <a:pt x="14467" y="3483"/>
                        </a:lnTo>
                        <a:lnTo>
                          <a:pt x="14248" y="3191"/>
                        </a:lnTo>
                        <a:lnTo>
                          <a:pt x="14029" y="2874"/>
                        </a:lnTo>
                        <a:lnTo>
                          <a:pt x="13761" y="2607"/>
                        </a:lnTo>
                        <a:lnTo>
                          <a:pt x="13518" y="2314"/>
                        </a:lnTo>
                        <a:lnTo>
                          <a:pt x="13225" y="2071"/>
                        </a:lnTo>
                        <a:lnTo>
                          <a:pt x="12957" y="1803"/>
                        </a:lnTo>
                        <a:lnTo>
                          <a:pt x="12641" y="1584"/>
                        </a:lnTo>
                        <a:lnTo>
                          <a:pt x="12349" y="1364"/>
                        </a:lnTo>
                        <a:lnTo>
                          <a:pt x="12008" y="1145"/>
                        </a:lnTo>
                        <a:lnTo>
                          <a:pt x="11691" y="950"/>
                        </a:lnTo>
                        <a:lnTo>
                          <a:pt x="11350" y="780"/>
                        </a:lnTo>
                        <a:lnTo>
                          <a:pt x="10985" y="634"/>
                        </a:lnTo>
                        <a:lnTo>
                          <a:pt x="10644" y="488"/>
                        </a:lnTo>
                        <a:lnTo>
                          <a:pt x="10278" y="366"/>
                        </a:lnTo>
                        <a:lnTo>
                          <a:pt x="9889" y="244"/>
                        </a:lnTo>
                        <a:lnTo>
                          <a:pt x="9499" y="171"/>
                        </a:lnTo>
                        <a:lnTo>
                          <a:pt x="9109" y="98"/>
                        </a:lnTo>
                        <a:lnTo>
                          <a:pt x="8720" y="49"/>
                        </a:lnTo>
                        <a:lnTo>
                          <a:pt x="8330" y="25"/>
                        </a:lnTo>
                        <a:lnTo>
                          <a:pt x="7916" y="1"/>
                        </a:lnTo>
                        <a:lnTo>
                          <a:pt x="7916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1" name="Shape 141"/>
                  <p:cNvSpPr/>
                  <p:nvPr/>
                </p:nvSpPr>
                <p:spPr>
                  <a:xfrm>
                    <a:off x="6673500" y="333700"/>
                    <a:ext cx="347100" cy="347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884" h="13884" fill="none" extrusionOk="0">
                        <a:moveTo>
                          <a:pt x="6942" y="13883"/>
                        </a:moveTo>
                        <a:lnTo>
                          <a:pt x="6942" y="13883"/>
                        </a:lnTo>
                        <a:lnTo>
                          <a:pt x="6577" y="13883"/>
                        </a:lnTo>
                        <a:lnTo>
                          <a:pt x="6236" y="13834"/>
                        </a:lnTo>
                        <a:lnTo>
                          <a:pt x="5895" y="13810"/>
                        </a:lnTo>
                        <a:lnTo>
                          <a:pt x="5554" y="13737"/>
                        </a:lnTo>
                        <a:lnTo>
                          <a:pt x="5213" y="13664"/>
                        </a:lnTo>
                        <a:lnTo>
                          <a:pt x="4872" y="13566"/>
                        </a:lnTo>
                        <a:lnTo>
                          <a:pt x="4555" y="13469"/>
                        </a:lnTo>
                        <a:lnTo>
                          <a:pt x="4239" y="13323"/>
                        </a:lnTo>
                        <a:lnTo>
                          <a:pt x="3946" y="13201"/>
                        </a:lnTo>
                        <a:lnTo>
                          <a:pt x="3630" y="13031"/>
                        </a:lnTo>
                        <a:lnTo>
                          <a:pt x="3337" y="12884"/>
                        </a:lnTo>
                        <a:lnTo>
                          <a:pt x="3069" y="12690"/>
                        </a:lnTo>
                        <a:lnTo>
                          <a:pt x="2802" y="12495"/>
                        </a:lnTo>
                        <a:lnTo>
                          <a:pt x="2534" y="12300"/>
                        </a:lnTo>
                        <a:lnTo>
                          <a:pt x="2290" y="12081"/>
                        </a:lnTo>
                        <a:lnTo>
                          <a:pt x="2047" y="11837"/>
                        </a:lnTo>
                        <a:lnTo>
                          <a:pt x="1803" y="11594"/>
                        </a:lnTo>
                        <a:lnTo>
                          <a:pt x="1584" y="11350"/>
                        </a:lnTo>
                        <a:lnTo>
                          <a:pt x="1389" y="11082"/>
                        </a:lnTo>
                        <a:lnTo>
                          <a:pt x="1194" y="10814"/>
                        </a:lnTo>
                        <a:lnTo>
                          <a:pt x="999" y="10546"/>
                        </a:lnTo>
                        <a:lnTo>
                          <a:pt x="853" y="10254"/>
                        </a:lnTo>
                        <a:lnTo>
                          <a:pt x="683" y="9938"/>
                        </a:lnTo>
                        <a:lnTo>
                          <a:pt x="561" y="9645"/>
                        </a:lnTo>
                        <a:lnTo>
                          <a:pt x="415" y="9329"/>
                        </a:lnTo>
                        <a:lnTo>
                          <a:pt x="317" y="9012"/>
                        </a:lnTo>
                        <a:lnTo>
                          <a:pt x="220" y="8671"/>
                        </a:lnTo>
                        <a:lnTo>
                          <a:pt x="147" y="8330"/>
                        </a:lnTo>
                        <a:lnTo>
                          <a:pt x="74" y="7989"/>
                        </a:lnTo>
                        <a:lnTo>
                          <a:pt x="49" y="7648"/>
                        </a:lnTo>
                        <a:lnTo>
                          <a:pt x="1" y="7307"/>
                        </a:lnTo>
                        <a:lnTo>
                          <a:pt x="1" y="6942"/>
                        </a:lnTo>
                        <a:lnTo>
                          <a:pt x="1" y="6942"/>
                        </a:lnTo>
                        <a:lnTo>
                          <a:pt x="1" y="6577"/>
                        </a:lnTo>
                        <a:lnTo>
                          <a:pt x="49" y="6236"/>
                        </a:lnTo>
                        <a:lnTo>
                          <a:pt x="74" y="5895"/>
                        </a:lnTo>
                        <a:lnTo>
                          <a:pt x="147" y="5554"/>
                        </a:lnTo>
                        <a:lnTo>
                          <a:pt x="220" y="5213"/>
                        </a:lnTo>
                        <a:lnTo>
                          <a:pt x="317" y="4872"/>
                        </a:lnTo>
                        <a:lnTo>
                          <a:pt x="415" y="4555"/>
                        </a:lnTo>
                        <a:lnTo>
                          <a:pt x="561" y="4238"/>
                        </a:lnTo>
                        <a:lnTo>
                          <a:pt x="683" y="3946"/>
                        </a:lnTo>
                        <a:lnTo>
                          <a:pt x="853" y="3630"/>
                        </a:lnTo>
                        <a:lnTo>
                          <a:pt x="999" y="3337"/>
                        </a:lnTo>
                        <a:lnTo>
                          <a:pt x="1194" y="3069"/>
                        </a:lnTo>
                        <a:lnTo>
                          <a:pt x="1389" y="2802"/>
                        </a:lnTo>
                        <a:lnTo>
                          <a:pt x="1584" y="2534"/>
                        </a:lnTo>
                        <a:lnTo>
                          <a:pt x="1803" y="2290"/>
                        </a:lnTo>
                        <a:lnTo>
                          <a:pt x="2047" y="2047"/>
                        </a:lnTo>
                        <a:lnTo>
                          <a:pt x="2290" y="1803"/>
                        </a:lnTo>
                        <a:lnTo>
                          <a:pt x="2534" y="1584"/>
                        </a:lnTo>
                        <a:lnTo>
                          <a:pt x="2802" y="1389"/>
                        </a:lnTo>
                        <a:lnTo>
                          <a:pt x="3069" y="1194"/>
                        </a:lnTo>
                        <a:lnTo>
                          <a:pt x="3337" y="999"/>
                        </a:lnTo>
                        <a:lnTo>
                          <a:pt x="3630" y="853"/>
                        </a:lnTo>
                        <a:lnTo>
                          <a:pt x="3946" y="683"/>
                        </a:lnTo>
                        <a:lnTo>
                          <a:pt x="4239" y="561"/>
                        </a:lnTo>
                        <a:lnTo>
                          <a:pt x="4555" y="415"/>
                        </a:lnTo>
                        <a:lnTo>
                          <a:pt x="4872" y="317"/>
                        </a:lnTo>
                        <a:lnTo>
                          <a:pt x="5213" y="220"/>
                        </a:lnTo>
                        <a:lnTo>
                          <a:pt x="5554" y="147"/>
                        </a:lnTo>
                        <a:lnTo>
                          <a:pt x="5895" y="74"/>
                        </a:lnTo>
                        <a:lnTo>
                          <a:pt x="6236" y="49"/>
                        </a:lnTo>
                        <a:lnTo>
                          <a:pt x="6577" y="1"/>
                        </a:lnTo>
                        <a:lnTo>
                          <a:pt x="6942" y="1"/>
                        </a:lnTo>
                        <a:lnTo>
                          <a:pt x="6942" y="1"/>
                        </a:lnTo>
                        <a:lnTo>
                          <a:pt x="7307" y="1"/>
                        </a:lnTo>
                        <a:lnTo>
                          <a:pt x="7648" y="49"/>
                        </a:lnTo>
                        <a:lnTo>
                          <a:pt x="7989" y="74"/>
                        </a:lnTo>
                        <a:lnTo>
                          <a:pt x="8330" y="147"/>
                        </a:lnTo>
                        <a:lnTo>
                          <a:pt x="8671" y="220"/>
                        </a:lnTo>
                        <a:lnTo>
                          <a:pt x="9012" y="317"/>
                        </a:lnTo>
                        <a:lnTo>
                          <a:pt x="9329" y="415"/>
                        </a:lnTo>
                        <a:lnTo>
                          <a:pt x="9645" y="561"/>
                        </a:lnTo>
                        <a:lnTo>
                          <a:pt x="9938" y="683"/>
                        </a:lnTo>
                        <a:lnTo>
                          <a:pt x="10254" y="853"/>
                        </a:lnTo>
                        <a:lnTo>
                          <a:pt x="10546" y="999"/>
                        </a:lnTo>
                        <a:lnTo>
                          <a:pt x="10814" y="1194"/>
                        </a:lnTo>
                        <a:lnTo>
                          <a:pt x="11082" y="1389"/>
                        </a:lnTo>
                        <a:lnTo>
                          <a:pt x="11350" y="1584"/>
                        </a:lnTo>
                        <a:lnTo>
                          <a:pt x="11594" y="1803"/>
                        </a:lnTo>
                        <a:lnTo>
                          <a:pt x="11837" y="2047"/>
                        </a:lnTo>
                        <a:lnTo>
                          <a:pt x="12081" y="2290"/>
                        </a:lnTo>
                        <a:lnTo>
                          <a:pt x="12300" y="2534"/>
                        </a:lnTo>
                        <a:lnTo>
                          <a:pt x="12495" y="2802"/>
                        </a:lnTo>
                        <a:lnTo>
                          <a:pt x="12690" y="3069"/>
                        </a:lnTo>
                        <a:lnTo>
                          <a:pt x="12885" y="3337"/>
                        </a:lnTo>
                        <a:lnTo>
                          <a:pt x="13031" y="3630"/>
                        </a:lnTo>
                        <a:lnTo>
                          <a:pt x="13201" y="3946"/>
                        </a:lnTo>
                        <a:lnTo>
                          <a:pt x="13323" y="4238"/>
                        </a:lnTo>
                        <a:lnTo>
                          <a:pt x="13469" y="4555"/>
                        </a:lnTo>
                        <a:lnTo>
                          <a:pt x="13566" y="4872"/>
                        </a:lnTo>
                        <a:lnTo>
                          <a:pt x="13664" y="5213"/>
                        </a:lnTo>
                        <a:lnTo>
                          <a:pt x="13737" y="5554"/>
                        </a:lnTo>
                        <a:lnTo>
                          <a:pt x="13810" y="5895"/>
                        </a:lnTo>
                        <a:lnTo>
                          <a:pt x="13834" y="6236"/>
                        </a:lnTo>
                        <a:lnTo>
                          <a:pt x="13883" y="6577"/>
                        </a:lnTo>
                        <a:lnTo>
                          <a:pt x="13883" y="6942"/>
                        </a:lnTo>
                        <a:lnTo>
                          <a:pt x="13883" y="6942"/>
                        </a:lnTo>
                        <a:lnTo>
                          <a:pt x="13883" y="7307"/>
                        </a:lnTo>
                        <a:lnTo>
                          <a:pt x="13834" y="7648"/>
                        </a:lnTo>
                        <a:lnTo>
                          <a:pt x="13810" y="7989"/>
                        </a:lnTo>
                        <a:lnTo>
                          <a:pt x="13737" y="8330"/>
                        </a:lnTo>
                        <a:lnTo>
                          <a:pt x="13664" y="8671"/>
                        </a:lnTo>
                        <a:lnTo>
                          <a:pt x="13566" y="9012"/>
                        </a:lnTo>
                        <a:lnTo>
                          <a:pt x="13469" y="9329"/>
                        </a:lnTo>
                        <a:lnTo>
                          <a:pt x="13323" y="9645"/>
                        </a:lnTo>
                        <a:lnTo>
                          <a:pt x="13201" y="9938"/>
                        </a:lnTo>
                        <a:lnTo>
                          <a:pt x="13031" y="10254"/>
                        </a:lnTo>
                        <a:lnTo>
                          <a:pt x="12885" y="10546"/>
                        </a:lnTo>
                        <a:lnTo>
                          <a:pt x="12690" y="10814"/>
                        </a:lnTo>
                        <a:lnTo>
                          <a:pt x="12495" y="11082"/>
                        </a:lnTo>
                        <a:lnTo>
                          <a:pt x="12300" y="11350"/>
                        </a:lnTo>
                        <a:lnTo>
                          <a:pt x="12081" y="11594"/>
                        </a:lnTo>
                        <a:lnTo>
                          <a:pt x="11837" y="11837"/>
                        </a:lnTo>
                        <a:lnTo>
                          <a:pt x="11594" y="12081"/>
                        </a:lnTo>
                        <a:lnTo>
                          <a:pt x="11350" y="12300"/>
                        </a:lnTo>
                        <a:lnTo>
                          <a:pt x="11082" y="12495"/>
                        </a:lnTo>
                        <a:lnTo>
                          <a:pt x="10814" y="12690"/>
                        </a:lnTo>
                        <a:lnTo>
                          <a:pt x="10546" y="12884"/>
                        </a:lnTo>
                        <a:lnTo>
                          <a:pt x="10254" y="13031"/>
                        </a:lnTo>
                        <a:lnTo>
                          <a:pt x="9938" y="13201"/>
                        </a:lnTo>
                        <a:lnTo>
                          <a:pt x="9645" y="13323"/>
                        </a:lnTo>
                        <a:lnTo>
                          <a:pt x="9329" y="13469"/>
                        </a:lnTo>
                        <a:lnTo>
                          <a:pt x="9012" y="13566"/>
                        </a:lnTo>
                        <a:lnTo>
                          <a:pt x="8671" y="13664"/>
                        </a:lnTo>
                        <a:lnTo>
                          <a:pt x="8330" y="13737"/>
                        </a:lnTo>
                        <a:lnTo>
                          <a:pt x="7989" y="13810"/>
                        </a:lnTo>
                        <a:lnTo>
                          <a:pt x="7648" y="13834"/>
                        </a:lnTo>
                        <a:lnTo>
                          <a:pt x="7307" y="13883"/>
                        </a:lnTo>
                        <a:lnTo>
                          <a:pt x="6942" y="13883"/>
                        </a:lnTo>
                        <a:lnTo>
                          <a:pt x="6942" y="13883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2" name="Shape 142"/>
                  <p:cNvSpPr/>
                  <p:nvPr/>
                </p:nvSpPr>
                <p:spPr>
                  <a:xfrm>
                    <a:off x="6848850" y="397625"/>
                    <a:ext cx="54825" cy="1693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93" h="6772" fill="none" extrusionOk="0">
                        <a:moveTo>
                          <a:pt x="1" y="1"/>
                        </a:moveTo>
                        <a:lnTo>
                          <a:pt x="1" y="4580"/>
                        </a:lnTo>
                        <a:lnTo>
                          <a:pt x="2193" y="677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3" name="Shape 143"/>
                  <p:cNvSpPr/>
                  <p:nvPr/>
                </p:nvSpPr>
                <p:spPr>
                  <a:xfrm>
                    <a:off x="6847025" y="33370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1170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4" name="Shape 144"/>
                  <p:cNvSpPr/>
                  <p:nvPr/>
                </p:nvSpPr>
                <p:spPr>
                  <a:xfrm>
                    <a:off x="6760575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5" name="Shape 145"/>
                  <p:cNvSpPr/>
                  <p:nvPr/>
                </p:nvSpPr>
                <p:spPr>
                  <a:xfrm>
                    <a:off x="6760575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0"/>
                        </a:moveTo>
                        <a:lnTo>
                          <a:pt x="561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6" name="Shape 146"/>
                  <p:cNvSpPr/>
                  <p:nvPr/>
                </p:nvSpPr>
                <p:spPr>
                  <a:xfrm>
                    <a:off x="6696650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7" name="Shape 147"/>
                  <p:cNvSpPr/>
                  <p:nvPr/>
                </p:nvSpPr>
                <p:spPr>
                  <a:xfrm>
                    <a:off x="6696650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0"/>
                        </a:moveTo>
                        <a:lnTo>
                          <a:pt x="999" y="56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8" name="Shape 148"/>
                  <p:cNvSpPr/>
                  <p:nvPr/>
                </p:nvSpPr>
                <p:spPr>
                  <a:xfrm>
                    <a:off x="667350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" y="1"/>
                        </a:moveTo>
                        <a:lnTo>
                          <a:pt x="117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49" name="Shape 149"/>
                  <p:cNvSpPr/>
                  <p:nvPr/>
                </p:nvSpPr>
                <p:spPr>
                  <a:xfrm>
                    <a:off x="6696650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0" name="Shape 150"/>
                  <p:cNvSpPr/>
                  <p:nvPr/>
                </p:nvSpPr>
                <p:spPr>
                  <a:xfrm>
                    <a:off x="6696650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0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1" name="Shape 151"/>
                  <p:cNvSpPr/>
                  <p:nvPr/>
                </p:nvSpPr>
                <p:spPr>
                  <a:xfrm>
                    <a:off x="6760575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999"/>
                        </a:moveTo>
                        <a:lnTo>
                          <a:pt x="56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2" name="Shape 152"/>
                  <p:cNvSpPr/>
                  <p:nvPr/>
                </p:nvSpPr>
                <p:spPr>
                  <a:xfrm>
                    <a:off x="6760575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3" name="Shape 153"/>
                  <p:cNvSpPr/>
                  <p:nvPr/>
                </p:nvSpPr>
                <p:spPr>
                  <a:xfrm>
                    <a:off x="6847025" y="65155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0"/>
                        </a:moveTo>
                        <a:lnTo>
                          <a:pt x="1" y="116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4" name="Shape 154"/>
                  <p:cNvSpPr/>
                  <p:nvPr/>
                </p:nvSpPr>
                <p:spPr>
                  <a:xfrm>
                    <a:off x="6919500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999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5" name="Shape 155"/>
                  <p:cNvSpPr/>
                  <p:nvPr/>
                </p:nvSpPr>
                <p:spPr>
                  <a:xfrm>
                    <a:off x="6933500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6" name="Shape 156"/>
                  <p:cNvSpPr/>
                  <p:nvPr/>
                </p:nvSpPr>
                <p:spPr>
                  <a:xfrm>
                    <a:off x="6972475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999" y="56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7" name="Shape 157"/>
                  <p:cNvSpPr/>
                  <p:nvPr/>
                </p:nvSpPr>
                <p:spPr>
                  <a:xfrm>
                    <a:off x="6997425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8" name="Shape 158"/>
                  <p:cNvSpPr/>
                  <p:nvPr/>
                </p:nvSpPr>
                <p:spPr>
                  <a:xfrm>
                    <a:off x="699135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16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59" name="Shape 159"/>
                  <p:cNvSpPr/>
                  <p:nvPr/>
                </p:nvSpPr>
                <p:spPr>
                  <a:xfrm>
                    <a:off x="6972475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1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0" name="Shape 160"/>
                  <p:cNvSpPr/>
                  <p:nvPr/>
                </p:nvSpPr>
                <p:spPr>
                  <a:xfrm>
                    <a:off x="6997425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1" name="Shape 161"/>
                  <p:cNvSpPr/>
                  <p:nvPr/>
                </p:nvSpPr>
                <p:spPr>
                  <a:xfrm>
                    <a:off x="6919500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0"/>
                        </a:move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2" name="Shape 162"/>
                  <p:cNvSpPr/>
                  <p:nvPr/>
                </p:nvSpPr>
                <p:spPr>
                  <a:xfrm>
                    <a:off x="6933500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3" name="Shape 163"/>
                <p:cNvGrpSpPr/>
                <p:nvPr/>
              </p:nvGrpSpPr>
              <p:grpSpPr>
                <a:xfrm>
                  <a:off x="2945587" y="1851448"/>
                  <a:ext cx="215966" cy="342398"/>
                  <a:chOff x="6718575" y="2318625"/>
                  <a:chExt cx="256950" cy="407375"/>
                </a:xfrm>
              </p:grpSpPr>
              <p:sp>
                <p:nvSpPr>
                  <p:cNvPr id="164" name="Shape 164"/>
                  <p:cNvSpPr/>
                  <p:nvPr/>
                </p:nvSpPr>
                <p:spPr>
                  <a:xfrm>
                    <a:off x="6795900" y="2673600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2"/>
                        </a:moveTo>
                        <a:lnTo>
                          <a:pt x="4092" y="1"/>
                        </a:lnTo>
                        <a:lnTo>
                          <a:pt x="0" y="1"/>
                        </a:lnTo>
                        <a:lnTo>
                          <a:pt x="0" y="902"/>
                        </a:lnTo>
                        <a:lnTo>
                          <a:pt x="4092" y="90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5" name="Shape 165"/>
                  <p:cNvSpPr/>
                  <p:nvPr/>
                </p:nvSpPr>
                <p:spPr>
                  <a:xfrm>
                    <a:off x="6795900" y="2650475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1"/>
                        </a:moveTo>
                        <a:lnTo>
                          <a:pt x="4092" y="0"/>
                        </a:lnTo>
                        <a:lnTo>
                          <a:pt x="0" y="0"/>
                        </a:lnTo>
                        <a:lnTo>
                          <a:pt x="0" y="901"/>
                        </a:lnTo>
                        <a:lnTo>
                          <a:pt x="4092" y="90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6" name="Shape 166"/>
                  <p:cNvSpPr/>
                  <p:nvPr/>
                </p:nvSpPr>
                <p:spPr>
                  <a:xfrm>
                    <a:off x="6795900" y="2696125"/>
                    <a:ext cx="102300" cy="29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195" fill="none" extrusionOk="0">
                        <a:moveTo>
                          <a:pt x="0" y="1"/>
                        </a:moveTo>
                        <a:lnTo>
                          <a:pt x="0" y="171"/>
                        </a:lnTo>
                        <a:lnTo>
                          <a:pt x="0" y="171"/>
                        </a:lnTo>
                        <a:lnTo>
                          <a:pt x="24" y="318"/>
                        </a:lnTo>
                        <a:lnTo>
                          <a:pt x="98" y="464"/>
                        </a:lnTo>
                        <a:lnTo>
                          <a:pt x="195" y="585"/>
                        </a:lnTo>
                        <a:lnTo>
                          <a:pt x="341" y="659"/>
                        </a:lnTo>
                        <a:lnTo>
                          <a:pt x="1875" y="1170"/>
                        </a:lnTo>
                        <a:lnTo>
                          <a:pt x="1875" y="1170"/>
                        </a:lnTo>
                        <a:lnTo>
                          <a:pt x="2046" y="1194"/>
                        </a:lnTo>
                        <a:lnTo>
                          <a:pt x="2046" y="1194"/>
                        </a:lnTo>
                        <a:lnTo>
                          <a:pt x="2216" y="1170"/>
                        </a:lnTo>
                        <a:lnTo>
                          <a:pt x="3751" y="659"/>
                        </a:lnTo>
                        <a:lnTo>
                          <a:pt x="3751" y="659"/>
                        </a:lnTo>
                        <a:lnTo>
                          <a:pt x="3897" y="585"/>
                        </a:lnTo>
                        <a:lnTo>
                          <a:pt x="3994" y="464"/>
                        </a:lnTo>
                        <a:lnTo>
                          <a:pt x="4067" y="318"/>
                        </a:lnTo>
                        <a:lnTo>
                          <a:pt x="4092" y="171"/>
                        </a:lnTo>
                        <a:lnTo>
                          <a:pt x="4092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7" name="Shape 167"/>
                  <p:cNvSpPr/>
                  <p:nvPr/>
                </p:nvSpPr>
                <p:spPr>
                  <a:xfrm>
                    <a:off x="67849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6674"/>
                        </a:moveTo>
                        <a:lnTo>
                          <a:pt x="1413" y="6674"/>
                        </a:lnTo>
                        <a:lnTo>
                          <a:pt x="585" y="2850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8" name="Shape 168"/>
                  <p:cNvSpPr/>
                  <p:nvPr/>
                </p:nvSpPr>
                <p:spPr>
                  <a:xfrm>
                    <a:off x="6718575" y="2318625"/>
                    <a:ext cx="256950" cy="307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78" h="12301" fill="none" extrusionOk="0">
                        <a:moveTo>
                          <a:pt x="7185" y="12300"/>
                        </a:moveTo>
                        <a:lnTo>
                          <a:pt x="7185" y="12300"/>
                        </a:lnTo>
                        <a:lnTo>
                          <a:pt x="7307" y="11764"/>
                        </a:lnTo>
                        <a:lnTo>
                          <a:pt x="7477" y="11253"/>
                        </a:lnTo>
                        <a:lnTo>
                          <a:pt x="7672" y="10766"/>
                        </a:lnTo>
                        <a:lnTo>
                          <a:pt x="7891" y="10327"/>
                        </a:lnTo>
                        <a:lnTo>
                          <a:pt x="8135" y="9913"/>
                        </a:lnTo>
                        <a:lnTo>
                          <a:pt x="8378" y="9499"/>
                        </a:lnTo>
                        <a:lnTo>
                          <a:pt x="8914" y="8720"/>
                        </a:lnTo>
                        <a:lnTo>
                          <a:pt x="9182" y="8330"/>
                        </a:lnTo>
                        <a:lnTo>
                          <a:pt x="9425" y="7941"/>
                        </a:lnTo>
                        <a:lnTo>
                          <a:pt x="9645" y="7551"/>
                        </a:lnTo>
                        <a:lnTo>
                          <a:pt x="9864" y="7113"/>
                        </a:lnTo>
                        <a:lnTo>
                          <a:pt x="10034" y="6674"/>
                        </a:lnTo>
                        <a:lnTo>
                          <a:pt x="10156" y="6187"/>
                        </a:lnTo>
                        <a:lnTo>
                          <a:pt x="10229" y="5676"/>
                        </a:lnTo>
                        <a:lnTo>
                          <a:pt x="10253" y="5408"/>
                        </a:lnTo>
                        <a:lnTo>
                          <a:pt x="10278" y="5140"/>
                        </a:lnTo>
                        <a:lnTo>
                          <a:pt x="10278" y="5140"/>
                        </a:lnTo>
                        <a:lnTo>
                          <a:pt x="10229" y="4604"/>
                        </a:lnTo>
                        <a:lnTo>
                          <a:pt x="10156" y="4093"/>
                        </a:lnTo>
                        <a:lnTo>
                          <a:pt x="10034" y="3605"/>
                        </a:lnTo>
                        <a:lnTo>
                          <a:pt x="9864" y="3143"/>
                        </a:lnTo>
                        <a:lnTo>
                          <a:pt x="9645" y="2680"/>
                        </a:lnTo>
                        <a:lnTo>
                          <a:pt x="9401" y="2266"/>
                        </a:lnTo>
                        <a:lnTo>
                          <a:pt x="9084" y="1876"/>
                        </a:lnTo>
                        <a:lnTo>
                          <a:pt x="8768" y="1511"/>
                        </a:lnTo>
                        <a:lnTo>
                          <a:pt x="8402" y="1170"/>
                        </a:lnTo>
                        <a:lnTo>
                          <a:pt x="8013" y="878"/>
                        </a:lnTo>
                        <a:lnTo>
                          <a:pt x="7574" y="634"/>
                        </a:lnTo>
                        <a:lnTo>
                          <a:pt x="7136" y="415"/>
                        </a:lnTo>
                        <a:lnTo>
                          <a:pt x="6673" y="244"/>
                        </a:lnTo>
                        <a:lnTo>
                          <a:pt x="6162" y="98"/>
                        </a:lnTo>
                        <a:lnTo>
                          <a:pt x="5675" y="25"/>
                        </a:lnTo>
                        <a:lnTo>
                          <a:pt x="5139" y="1"/>
                        </a:lnTo>
                        <a:lnTo>
                          <a:pt x="5139" y="1"/>
                        </a:lnTo>
                        <a:lnTo>
                          <a:pt x="4603" y="25"/>
                        </a:lnTo>
                        <a:lnTo>
                          <a:pt x="4116" y="98"/>
                        </a:lnTo>
                        <a:lnTo>
                          <a:pt x="3605" y="244"/>
                        </a:lnTo>
                        <a:lnTo>
                          <a:pt x="3142" y="415"/>
                        </a:lnTo>
                        <a:lnTo>
                          <a:pt x="2703" y="634"/>
                        </a:lnTo>
                        <a:lnTo>
                          <a:pt x="2265" y="878"/>
                        </a:lnTo>
                        <a:lnTo>
                          <a:pt x="1875" y="1170"/>
                        </a:lnTo>
                        <a:lnTo>
                          <a:pt x="1510" y="1511"/>
                        </a:lnTo>
                        <a:lnTo>
                          <a:pt x="1193" y="1876"/>
                        </a:lnTo>
                        <a:lnTo>
                          <a:pt x="877" y="2266"/>
                        </a:lnTo>
                        <a:lnTo>
                          <a:pt x="633" y="2680"/>
                        </a:lnTo>
                        <a:lnTo>
                          <a:pt x="414" y="3143"/>
                        </a:lnTo>
                        <a:lnTo>
                          <a:pt x="244" y="3605"/>
                        </a:lnTo>
                        <a:lnTo>
                          <a:pt x="122" y="4093"/>
                        </a:lnTo>
                        <a:lnTo>
                          <a:pt x="49" y="4604"/>
                        </a:lnTo>
                        <a:lnTo>
                          <a:pt x="0" y="5140"/>
                        </a:lnTo>
                        <a:lnTo>
                          <a:pt x="0" y="5140"/>
                        </a:lnTo>
                        <a:lnTo>
                          <a:pt x="24" y="5408"/>
                        </a:lnTo>
                        <a:lnTo>
                          <a:pt x="49" y="5676"/>
                        </a:lnTo>
                        <a:lnTo>
                          <a:pt x="122" y="6187"/>
                        </a:lnTo>
                        <a:lnTo>
                          <a:pt x="244" y="6674"/>
                        </a:lnTo>
                        <a:lnTo>
                          <a:pt x="414" y="7113"/>
                        </a:lnTo>
                        <a:lnTo>
                          <a:pt x="633" y="7551"/>
                        </a:lnTo>
                        <a:lnTo>
                          <a:pt x="852" y="7941"/>
                        </a:lnTo>
                        <a:lnTo>
                          <a:pt x="1096" y="8330"/>
                        </a:lnTo>
                        <a:lnTo>
                          <a:pt x="1364" y="8720"/>
                        </a:lnTo>
                        <a:lnTo>
                          <a:pt x="1900" y="9499"/>
                        </a:lnTo>
                        <a:lnTo>
                          <a:pt x="2143" y="9913"/>
                        </a:lnTo>
                        <a:lnTo>
                          <a:pt x="2387" y="10327"/>
                        </a:lnTo>
                        <a:lnTo>
                          <a:pt x="2606" y="10766"/>
                        </a:lnTo>
                        <a:lnTo>
                          <a:pt x="2801" y="11253"/>
                        </a:lnTo>
                        <a:lnTo>
                          <a:pt x="2971" y="11764"/>
                        </a:lnTo>
                        <a:lnTo>
                          <a:pt x="3093" y="1230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69" name="Shape 169"/>
                  <p:cNvSpPr/>
                  <p:nvPr/>
                </p:nvSpPr>
                <p:spPr>
                  <a:xfrm>
                    <a:off x="68738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1"/>
                        </a:moveTo>
                        <a:lnTo>
                          <a:pt x="1413" y="1"/>
                        </a:lnTo>
                        <a:lnTo>
                          <a:pt x="829" y="2850"/>
                        </a:lnTo>
                        <a:lnTo>
                          <a:pt x="1" y="667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70" name="Shape 170"/>
                  <p:cNvSpPr/>
                  <p:nvPr/>
                </p:nvSpPr>
                <p:spPr>
                  <a:xfrm>
                    <a:off x="6801975" y="2453200"/>
                    <a:ext cx="90150" cy="1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606" h="780" fill="none" extrusionOk="0">
                        <a:moveTo>
                          <a:pt x="1" y="73"/>
                        </a:moveTo>
                        <a:lnTo>
                          <a:pt x="829" y="780"/>
                        </a:lnTo>
                        <a:lnTo>
                          <a:pt x="1657" y="73"/>
                        </a:lnTo>
                        <a:lnTo>
                          <a:pt x="1657" y="73"/>
                        </a:lnTo>
                        <a:lnTo>
                          <a:pt x="1730" y="25"/>
                        </a:lnTo>
                        <a:lnTo>
                          <a:pt x="1803" y="0"/>
                        </a:lnTo>
                        <a:lnTo>
                          <a:pt x="1876" y="25"/>
                        </a:lnTo>
                        <a:lnTo>
                          <a:pt x="1949" y="73"/>
                        </a:lnTo>
                        <a:lnTo>
                          <a:pt x="2777" y="780"/>
                        </a:lnTo>
                        <a:lnTo>
                          <a:pt x="3605" y="7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171" name="Shape 171"/>
                  <p:cNvSpPr/>
                  <p:nvPr/>
                </p:nvSpPr>
                <p:spPr>
                  <a:xfrm>
                    <a:off x="6795900" y="2628550"/>
                    <a:ext cx="10230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" fill="none" extrusionOk="0">
                        <a:moveTo>
                          <a:pt x="0" y="1"/>
                        </a:moveTo>
                        <a:lnTo>
                          <a:pt x="409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9FC5E8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72" name="Shape 172"/>
            <p:cNvGrpSpPr/>
            <p:nvPr/>
          </p:nvGrpSpPr>
          <p:grpSpPr>
            <a:xfrm>
              <a:off x="8252286" y="186861"/>
              <a:ext cx="342881" cy="418127"/>
              <a:chOff x="596350" y="929175"/>
              <a:chExt cx="407950" cy="497475"/>
            </a:xfrm>
          </p:grpSpPr>
          <p:sp>
            <p:nvSpPr>
              <p:cNvPr id="173" name="Shape 173"/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0" t="0" r="0" b="0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4" name="Shape 174"/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0" t="0" r="0" b="0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5" name="Shape 175"/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0" t="0" r="0" b="0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8" name="Shape 178"/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9" name="Shape 179"/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0" t="0" r="0" b="0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80" name="Shape 180"/>
            <p:cNvSpPr/>
            <p:nvPr/>
          </p:nvSpPr>
          <p:spPr>
            <a:xfrm>
              <a:off x="91527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81" name="Shape 181"/>
            <p:cNvGrpSpPr/>
            <p:nvPr/>
          </p:nvGrpSpPr>
          <p:grpSpPr>
            <a:xfrm>
              <a:off x="8724745" y="870775"/>
              <a:ext cx="391000" cy="264085"/>
              <a:chOff x="564675" y="1700625"/>
              <a:chExt cx="465200" cy="314200"/>
            </a:xfrm>
          </p:grpSpPr>
          <p:sp>
            <p:nvSpPr>
              <p:cNvPr id="182" name="Shape 182"/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4" name="Shape 184"/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0" t="0" r="0" b="0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185" name="Shape 185"/>
            <p:cNvSpPr/>
            <p:nvPr/>
          </p:nvSpPr>
          <p:spPr>
            <a:xfrm>
              <a:off x="9124314" y="1471215"/>
              <a:ext cx="340843" cy="340864"/>
            </a:xfrm>
            <a:custGeom>
              <a:avLst/>
              <a:gdLst/>
              <a:ahLst/>
              <a:cxnLst/>
              <a:rect l="0" t="0" r="0" b="0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Shape 187"/>
          <p:cNvGrpSpPr/>
          <p:nvPr/>
        </p:nvGrpSpPr>
        <p:grpSpPr>
          <a:xfrm>
            <a:off x="-190654" y="180462"/>
            <a:ext cx="9618283" cy="1632384"/>
            <a:chOff x="-114454" y="180462"/>
            <a:chExt cx="9618283" cy="1632384"/>
          </a:xfrm>
        </p:grpSpPr>
        <p:sp>
          <p:nvSpPr>
            <p:cNvPr id="188" name="Shape 188"/>
            <p:cNvSpPr/>
            <p:nvPr/>
          </p:nvSpPr>
          <p:spPr>
            <a:xfrm>
              <a:off x="3135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222212" y="227541"/>
              <a:ext cx="336767" cy="336767"/>
            </a:xfrm>
            <a:custGeom>
              <a:avLst/>
              <a:gdLst/>
              <a:ahLst/>
              <a:cxnLst/>
              <a:rect l="0" t="0" r="0" b="0"/>
              <a:pathLst>
                <a:path w="16027" h="16027" fill="none" extrusionOk="0">
                  <a:moveTo>
                    <a:pt x="14029" y="4019"/>
                  </a:moveTo>
                  <a:lnTo>
                    <a:pt x="14029" y="4019"/>
                  </a:lnTo>
                  <a:lnTo>
                    <a:pt x="14200" y="3849"/>
                  </a:lnTo>
                  <a:lnTo>
                    <a:pt x="14395" y="3752"/>
                  </a:lnTo>
                  <a:lnTo>
                    <a:pt x="14614" y="3678"/>
                  </a:lnTo>
                  <a:lnTo>
                    <a:pt x="14809" y="3630"/>
                  </a:lnTo>
                  <a:lnTo>
                    <a:pt x="15028" y="3581"/>
                  </a:lnTo>
                  <a:lnTo>
                    <a:pt x="15247" y="3484"/>
                  </a:lnTo>
                  <a:lnTo>
                    <a:pt x="15442" y="3362"/>
                  </a:lnTo>
                  <a:lnTo>
                    <a:pt x="15661" y="3191"/>
                  </a:lnTo>
                  <a:lnTo>
                    <a:pt x="15661" y="3191"/>
                  </a:lnTo>
                  <a:lnTo>
                    <a:pt x="15832" y="2997"/>
                  </a:lnTo>
                  <a:lnTo>
                    <a:pt x="15929" y="2777"/>
                  </a:lnTo>
                  <a:lnTo>
                    <a:pt x="16002" y="2534"/>
                  </a:lnTo>
                  <a:lnTo>
                    <a:pt x="16026" y="2266"/>
                  </a:lnTo>
                  <a:lnTo>
                    <a:pt x="16026" y="2266"/>
                  </a:lnTo>
                  <a:lnTo>
                    <a:pt x="16002" y="2047"/>
                  </a:lnTo>
                  <a:lnTo>
                    <a:pt x="15978" y="1827"/>
                  </a:lnTo>
                  <a:lnTo>
                    <a:pt x="15905" y="1633"/>
                  </a:lnTo>
                  <a:lnTo>
                    <a:pt x="15807" y="1413"/>
                  </a:lnTo>
                  <a:lnTo>
                    <a:pt x="15710" y="1243"/>
                  </a:lnTo>
                  <a:lnTo>
                    <a:pt x="15588" y="1048"/>
                  </a:lnTo>
                  <a:lnTo>
                    <a:pt x="15466" y="878"/>
                  </a:lnTo>
                  <a:lnTo>
                    <a:pt x="15320" y="707"/>
                  </a:lnTo>
                  <a:lnTo>
                    <a:pt x="15320" y="707"/>
                  </a:lnTo>
                  <a:lnTo>
                    <a:pt x="15150" y="561"/>
                  </a:lnTo>
                  <a:lnTo>
                    <a:pt x="14979" y="439"/>
                  </a:lnTo>
                  <a:lnTo>
                    <a:pt x="14784" y="317"/>
                  </a:lnTo>
                  <a:lnTo>
                    <a:pt x="14590" y="196"/>
                  </a:lnTo>
                  <a:lnTo>
                    <a:pt x="14395" y="123"/>
                  </a:lnTo>
                  <a:lnTo>
                    <a:pt x="14175" y="50"/>
                  </a:lnTo>
                  <a:lnTo>
                    <a:pt x="13981" y="25"/>
                  </a:lnTo>
                  <a:lnTo>
                    <a:pt x="13761" y="1"/>
                  </a:lnTo>
                  <a:lnTo>
                    <a:pt x="13761" y="1"/>
                  </a:lnTo>
                  <a:lnTo>
                    <a:pt x="13494" y="25"/>
                  </a:lnTo>
                  <a:lnTo>
                    <a:pt x="13250" y="98"/>
                  </a:lnTo>
                  <a:lnTo>
                    <a:pt x="13031" y="196"/>
                  </a:lnTo>
                  <a:lnTo>
                    <a:pt x="12836" y="366"/>
                  </a:lnTo>
                  <a:lnTo>
                    <a:pt x="12836" y="366"/>
                  </a:lnTo>
                  <a:lnTo>
                    <a:pt x="12665" y="561"/>
                  </a:lnTo>
                  <a:lnTo>
                    <a:pt x="12544" y="780"/>
                  </a:lnTo>
                  <a:lnTo>
                    <a:pt x="12471" y="975"/>
                  </a:lnTo>
                  <a:lnTo>
                    <a:pt x="12422" y="1194"/>
                  </a:lnTo>
                  <a:lnTo>
                    <a:pt x="12349" y="1413"/>
                  </a:lnTo>
                  <a:lnTo>
                    <a:pt x="12276" y="1608"/>
                  </a:lnTo>
                  <a:lnTo>
                    <a:pt x="12178" y="1827"/>
                  </a:lnTo>
                  <a:lnTo>
                    <a:pt x="12008" y="1998"/>
                  </a:lnTo>
                  <a:lnTo>
                    <a:pt x="12008" y="1998"/>
                  </a:lnTo>
                  <a:lnTo>
                    <a:pt x="11740" y="2266"/>
                  </a:lnTo>
                  <a:lnTo>
                    <a:pt x="11496" y="2436"/>
                  </a:lnTo>
                  <a:lnTo>
                    <a:pt x="11277" y="2534"/>
                  </a:lnTo>
                  <a:lnTo>
                    <a:pt x="11082" y="2582"/>
                  </a:lnTo>
                  <a:lnTo>
                    <a:pt x="10888" y="2582"/>
                  </a:lnTo>
                  <a:lnTo>
                    <a:pt x="10717" y="2534"/>
                  </a:lnTo>
                  <a:lnTo>
                    <a:pt x="10547" y="2412"/>
                  </a:lnTo>
                  <a:lnTo>
                    <a:pt x="10376" y="2290"/>
                  </a:lnTo>
                  <a:lnTo>
                    <a:pt x="10206" y="2095"/>
                  </a:lnTo>
                  <a:lnTo>
                    <a:pt x="10035" y="1901"/>
                  </a:lnTo>
                  <a:lnTo>
                    <a:pt x="9670" y="1413"/>
                  </a:lnTo>
                  <a:lnTo>
                    <a:pt x="9231" y="878"/>
                  </a:lnTo>
                  <a:lnTo>
                    <a:pt x="8988" y="585"/>
                  </a:lnTo>
                  <a:lnTo>
                    <a:pt x="8720" y="293"/>
                  </a:lnTo>
                  <a:lnTo>
                    <a:pt x="8720" y="293"/>
                  </a:lnTo>
                  <a:lnTo>
                    <a:pt x="8574" y="171"/>
                  </a:lnTo>
                  <a:lnTo>
                    <a:pt x="8379" y="74"/>
                  </a:lnTo>
                  <a:lnTo>
                    <a:pt x="8209" y="25"/>
                  </a:lnTo>
                  <a:lnTo>
                    <a:pt x="8014" y="1"/>
                  </a:lnTo>
                  <a:lnTo>
                    <a:pt x="8014" y="1"/>
                  </a:lnTo>
                  <a:lnTo>
                    <a:pt x="7916" y="25"/>
                  </a:lnTo>
                  <a:lnTo>
                    <a:pt x="7770" y="98"/>
                  </a:lnTo>
                  <a:lnTo>
                    <a:pt x="7307" y="366"/>
                  </a:lnTo>
                  <a:lnTo>
                    <a:pt x="7039" y="537"/>
                  </a:lnTo>
                  <a:lnTo>
                    <a:pt x="6747" y="756"/>
                  </a:lnTo>
                  <a:lnTo>
                    <a:pt x="6431" y="975"/>
                  </a:lnTo>
                  <a:lnTo>
                    <a:pt x="6138" y="1243"/>
                  </a:lnTo>
                  <a:lnTo>
                    <a:pt x="5870" y="1511"/>
                  </a:lnTo>
                  <a:lnTo>
                    <a:pt x="5627" y="1803"/>
                  </a:lnTo>
                  <a:lnTo>
                    <a:pt x="5432" y="2095"/>
                  </a:lnTo>
                  <a:lnTo>
                    <a:pt x="5359" y="2242"/>
                  </a:lnTo>
                  <a:lnTo>
                    <a:pt x="5310" y="2412"/>
                  </a:lnTo>
                  <a:lnTo>
                    <a:pt x="5262" y="2558"/>
                  </a:lnTo>
                  <a:lnTo>
                    <a:pt x="5237" y="2704"/>
                  </a:lnTo>
                  <a:lnTo>
                    <a:pt x="5237" y="2850"/>
                  </a:lnTo>
                  <a:lnTo>
                    <a:pt x="5262" y="3021"/>
                  </a:lnTo>
                  <a:lnTo>
                    <a:pt x="5310" y="3167"/>
                  </a:lnTo>
                  <a:lnTo>
                    <a:pt x="5383" y="3313"/>
                  </a:lnTo>
                  <a:lnTo>
                    <a:pt x="5481" y="3459"/>
                  </a:lnTo>
                  <a:lnTo>
                    <a:pt x="5603" y="3605"/>
                  </a:lnTo>
                  <a:lnTo>
                    <a:pt x="5603" y="3605"/>
                  </a:lnTo>
                  <a:lnTo>
                    <a:pt x="5797" y="3752"/>
                  </a:lnTo>
                  <a:lnTo>
                    <a:pt x="5992" y="3849"/>
                  </a:lnTo>
                  <a:lnTo>
                    <a:pt x="6187" y="3946"/>
                  </a:lnTo>
                  <a:lnTo>
                    <a:pt x="6406" y="3995"/>
                  </a:lnTo>
                  <a:lnTo>
                    <a:pt x="6625" y="4044"/>
                  </a:lnTo>
                  <a:lnTo>
                    <a:pt x="6845" y="4141"/>
                  </a:lnTo>
                  <a:lnTo>
                    <a:pt x="7039" y="4239"/>
                  </a:lnTo>
                  <a:lnTo>
                    <a:pt x="7234" y="4409"/>
                  </a:lnTo>
                  <a:lnTo>
                    <a:pt x="7234" y="4409"/>
                  </a:lnTo>
                  <a:lnTo>
                    <a:pt x="7405" y="4604"/>
                  </a:lnTo>
                  <a:lnTo>
                    <a:pt x="7502" y="4823"/>
                  </a:lnTo>
                  <a:lnTo>
                    <a:pt x="7575" y="5067"/>
                  </a:lnTo>
                  <a:lnTo>
                    <a:pt x="7600" y="5359"/>
                  </a:lnTo>
                  <a:lnTo>
                    <a:pt x="7600" y="5359"/>
                  </a:lnTo>
                  <a:lnTo>
                    <a:pt x="7575" y="5554"/>
                  </a:lnTo>
                  <a:lnTo>
                    <a:pt x="7551" y="5773"/>
                  </a:lnTo>
                  <a:lnTo>
                    <a:pt x="7478" y="5968"/>
                  </a:lnTo>
                  <a:lnTo>
                    <a:pt x="7405" y="6163"/>
                  </a:lnTo>
                  <a:lnTo>
                    <a:pt x="7307" y="6357"/>
                  </a:lnTo>
                  <a:lnTo>
                    <a:pt x="7186" y="6552"/>
                  </a:lnTo>
                  <a:lnTo>
                    <a:pt x="7039" y="6723"/>
                  </a:lnTo>
                  <a:lnTo>
                    <a:pt x="6893" y="6893"/>
                  </a:lnTo>
                  <a:lnTo>
                    <a:pt x="6893" y="6893"/>
                  </a:lnTo>
                  <a:lnTo>
                    <a:pt x="6723" y="7039"/>
                  </a:lnTo>
                  <a:lnTo>
                    <a:pt x="6552" y="7186"/>
                  </a:lnTo>
                  <a:lnTo>
                    <a:pt x="6382" y="7283"/>
                  </a:lnTo>
                  <a:lnTo>
                    <a:pt x="6187" y="7405"/>
                  </a:lnTo>
                  <a:lnTo>
                    <a:pt x="5992" y="7478"/>
                  </a:lnTo>
                  <a:lnTo>
                    <a:pt x="5773" y="7551"/>
                  </a:lnTo>
                  <a:lnTo>
                    <a:pt x="5554" y="7575"/>
                  </a:lnTo>
                  <a:lnTo>
                    <a:pt x="5359" y="7600"/>
                  </a:lnTo>
                  <a:lnTo>
                    <a:pt x="5359" y="7600"/>
                  </a:lnTo>
                  <a:lnTo>
                    <a:pt x="5091" y="7575"/>
                  </a:lnTo>
                  <a:lnTo>
                    <a:pt x="4848" y="7502"/>
                  </a:lnTo>
                  <a:lnTo>
                    <a:pt x="4604" y="7405"/>
                  </a:lnTo>
                  <a:lnTo>
                    <a:pt x="4409" y="7234"/>
                  </a:lnTo>
                  <a:lnTo>
                    <a:pt x="4409" y="7234"/>
                  </a:lnTo>
                  <a:lnTo>
                    <a:pt x="4239" y="7039"/>
                  </a:lnTo>
                  <a:lnTo>
                    <a:pt x="4117" y="6820"/>
                  </a:lnTo>
                  <a:lnTo>
                    <a:pt x="4044" y="6601"/>
                  </a:lnTo>
                  <a:lnTo>
                    <a:pt x="3971" y="6382"/>
                  </a:lnTo>
                  <a:lnTo>
                    <a:pt x="3922" y="6187"/>
                  </a:lnTo>
                  <a:lnTo>
                    <a:pt x="3849" y="5992"/>
                  </a:lnTo>
                  <a:lnTo>
                    <a:pt x="3752" y="5797"/>
                  </a:lnTo>
                  <a:lnTo>
                    <a:pt x="3605" y="5602"/>
                  </a:lnTo>
                  <a:lnTo>
                    <a:pt x="3605" y="5602"/>
                  </a:lnTo>
                  <a:lnTo>
                    <a:pt x="3459" y="5481"/>
                  </a:lnTo>
                  <a:lnTo>
                    <a:pt x="3313" y="5383"/>
                  </a:lnTo>
                  <a:lnTo>
                    <a:pt x="3167" y="5310"/>
                  </a:lnTo>
                  <a:lnTo>
                    <a:pt x="3021" y="5262"/>
                  </a:lnTo>
                  <a:lnTo>
                    <a:pt x="2850" y="5237"/>
                  </a:lnTo>
                  <a:lnTo>
                    <a:pt x="2704" y="5237"/>
                  </a:lnTo>
                  <a:lnTo>
                    <a:pt x="2558" y="5262"/>
                  </a:lnTo>
                  <a:lnTo>
                    <a:pt x="2412" y="5310"/>
                  </a:lnTo>
                  <a:lnTo>
                    <a:pt x="2242" y="5359"/>
                  </a:lnTo>
                  <a:lnTo>
                    <a:pt x="2095" y="5432"/>
                  </a:lnTo>
                  <a:lnTo>
                    <a:pt x="1803" y="5627"/>
                  </a:lnTo>
                  <a:lnTo>
                    <a:pt x="1511" y="5870"/>
                  </a:lnTo>
                  <a:lnTo>
                    <a:pt x="1243" y="6138"/>
                  </a:lnTo>
                  <a:lnTo>
                    <a:pt x="975" y="6431"/>
                  </a:lnTo>
                  <a:lnTo>
                    <a:pt x="756" y="6747"/>
                  </a:lnTo>
                  <a:lnTo>
                    <a:pt x="537" y="7039"/>
                  </a:lnTo>
                  <a:lnTo>
                    <a:pt x="366" y="7307"/>
                  </a:lnTo>
                  <a:lnTo>
                    <a:pt x="98" y="7770"/>
                  </a:lnTo>
                  <a:lnTo>
                    <a:pt x="25" y="7916"/>
                  </a:lnTo>
                  <a:lnTo>
                    <a:pt x="1" y="8014"/>
                  </a:lnTo>
                  <a:lnTo>
                    <a:pt x="1" y="8014"/>
                  </a:lnTo>
                  <a:lnTo>
                    <a:pt x="25" y="8208"/>
                  </a:lnTo>
                  <a:lnTo>
                    <a:pt x="74" y="8379"/>
                  </a:lnTo>
                  <a:lnTo>
                    <a:pt x="171" y="8574"/>
                  </a:lnTo>
                  <a:lnTo>
                    <a:pt x="293" y="8720"/>
                  </a:lnTo>
                  <a:lnTo>
                    <a:pt x="293" y="8720"/>
                  </a:lnTo>
                  <a:lnTo>
                    <a:pt x="585" y="8988"/>
                  </a:lnTo>
                  <a:lnTo>
                    <a:pt x="878" y="9231"/>
                  </a:lnTo>
                  <a:lnTo>
                    <a:pt x="1413" y="9670"/>
                  </a:lnTo>
                  <a:lnTo>
                    <a:pt x="1901" y="10035"/>
                  </a:lnTo>
                  <a:lnTo>
                    <a:pt x="2095" y="10206"/>
                  </a:lnTo>
                  <a:lnTo>
                    <a:pt x="2290" y="10376"/>
                  </a:lnTo>
                  <a:lnTo>
                    <a:pt x="2412" y="10547"/>
                  </a:lnTo>
                  <a:lnTo>
                    <a:pt x="2534" y="10717"/>
                  </a:lnTo>
                  <a:lnTo>
                    <a:pt x="2583" y="10888"/>
                  </a:lnTo>
                  <a:lnTo>
                    <a:pt x="2583" y="11082"/>
                  </a:lnTo>
                  <a:lnTo>
                    <a:pt x="2534" y="11277"/>
                  </a:lnTo>
                  <a:lnTo>
                    <a:pt x="2436" y="11496"/>
                  </a:lnTo>
                  <a:lnTo>
                    <a:pt x="2266" y="11740"/>
                  </a:lnTo>
                  <a:lnTo>
                    <a:pt x="1998" y="12008"/>
                  </a:lnTo>
                  <a:lnTo>
                    <a:pt x="1998" y="12008"/>
                  </a:lnTo>
                  <a:lnTo>
                    <a:pt x="1828" y="12178"/>
                  </a:lnTo>
                  <a:lnTo>
                    <a:pt x="1633" y="12276"/>
                  </a:lnTo>
                  <a:lnTo>
                    <a:pt x="1413" y="12349"/>
                  </a:lnTo>
                  <a:lnTo>
                    <a:pt x="1219" y="12398"/>
                  </a:lnTo>
                  <a:lnTo>
                    <a:pt x="999" y="12446"/>
                  </a:lnTo>
                  <a:lnTo>
                    <a:pt x="780" y="12544"/>
                  </a:lnTo>
                  <a:lnTo>
                    <a:pt x="585" y="12665"/>
                  </a:lnTo>
                  <a:lnTo>
                    <a:pt x="366" y="12836"/>
                  </a:lnTo>
                  <a:lnTo>
                    <a:pt x="366" y="12836"/>
                  </a:lnTo>
                  <a:lnTo>
                    <a:pt x="196" y="13031"/>
                  </a:lnTo>
                  <a:lnTo>
                    <a:pt x="98" y="13250"/>
                  </a:lnTo>
                  <a:lnTo>
                    <a:pt x="25" y="13493"/>
                  </a:lnTo>
                  <a:lnTo>
                    <a:pt x="1" y="13761"/>
                  </a:lnTo>
                  <a:lnTo>
                    <a:pt x="1" y="13761"/>
                  </a:lnTo>
                  <a:lnTo>
                    <a:pt x="25" y="13981"/>
                  </a:lnTo>
                  <a:lnTo>
                    <a:pt x="50" y="14200"/>
                  </a:lnTo>
                  <a:lnTo>
                    <a:pt x="123" y="14395"/>
                  </a:lnTo>
                  <a:lnTo>
                    <a:pt x="220" y="14614"/>
                  </a:lnTo>
                  <a:lnTo>
                    <a:pt x="318" y="14784"/>
                  </a:lnTo>
                  <a:lnTo>
                    <a:pt x="439" y="14979"/>
                  </a:lnTo>
                  <a:lnTo>
                    <a:pt x="561" y="15150"/>
                  </a:lnTo>
                  <a:lnTo>
                    <a:pt x="707" y="15320"/>
                  </a:lnTo>
                  <a:lnTo>
                    <a:pt x="707" y="15320"/>
                  </a:lnTo>
                  <a:lnTo>
                    <a:pt x="878" y="15466"/>
                  </a:lnTo>
                  <a:lnTo>
                    <a:pt x="1048" y="15588"/>
                  </a:lnTo>
                  <a:lnTo>
                    <a:pt x="1243" y="15710"/>
                  </a:lnTo>
                  <a:lnTo>
                    <a:pt x="1438" y="15832"/>
                  </a:lnTo>
                  <a:lnTo>
                    <a:pt x="1633" y="15905"/>
                  </a:lnTo>
                  <a:lnTo>
                    <a:pt x="1852" y="15978"/>
                  </a:lnTo>
                  <a:lnTo>
                    <a:pt x="2047" y="16002"/>
                  </a:lnTo>
                  <a:lnTo>
                    <a:pt x="2266" y="16026"/>
                  </a:lnTo>
                  <a:lnTo>
                    <a:pt x="2266" y="16026"/>
                  </a:lnTo>
                  <a:lnTo>
                    <a:pt x="2534" y="16002"/>
                  </a:lnTo>
                  <a:lnTo>
                    <a:pt x="2777" y="15929"/>
                  </a:lnTo>
                  <a:lnTo>
                    <a:pt x="2997" y="15832"/>
                  </a:lnTo>
                  <a:lnTo>
                    <a:pt x="3191" y="15661"/>
                  </a:lnTo>
                  <a:lnTo>
                    <a:pt x="3191" y="15661"/>
                  </a:lnTo>
                  <a:lnTo>
                    <a:pt x="3362" y="15466"/>
                  </a:lnTo>
                  <a:lnTo>
                    <a:pt x="3484" y="15247"/>
                  </a:lnTo>
                  <a:lnTo>
                    <a:pt x="3557" y="15052"/>
                  </a:lnTo>
                  <a:lnTo>
                    <a:pt x="3605" y="14833"/>
                  </a:lnTo>
                  <a:lnTo>
                    <a:pt x="3679" y="14614"/>
                  </a:lnTo>
                  <a:lnTo>
                    <a:pt x="3752" y="14419"/>
                  </a:lnTo>
                  <a:lnTo>
                    <a:pt x="3849" y="14200"/>
                  </a:lnTo>
                  <a:lnTo>
                    <a:pt x="4019" y="14029"/>
                  </a:lnTo>
                  <a:lnTo>
                    <a:pt x="4019" y="14029"/>
                  </a:lnTo>
                  <a:lnTo>
                    <a:pt x="4287" y="13786"/>
                  </a:lnTo>
                  <a:lnTo>
                    <a:pt x="4531" y="13591"/>
                  </a:lnTo>
                  <a:lnTo>
                    <a:pt x="4750" y="13493"/>
                  </a:lnTo>
                  <a:lnTo>
                    <a:pt x="4945" y="13445"/>
                  </a:lnTo>
                  <a:lnTo>
                    <a:pt x="5140" y="13445"/>
                  </a:lnTo>
                  <a:lnTo>
                    <a:pt x="5310" y="13493"/>
                  </a:lnTo>
                  <a:lnTo>
                    <a:pt x="5481" y="13615"/>
                  </a:lnTo>
                  <a:lnTo>
                    <a:pt x="5651" y="13737"/>
                  </a:lnTo>
                  <a:lnTo>
                    <a:pt x="5822" y="13932"/>
                  </a:lnTo>
                  <a:lnTo>
                    <a:pt x="5992" y="14127"/>
                  </a:lnTo>
                  <a:lnTo>
                    <a:pt x="6358" y="14614"/>
                  </a:lnTo>
                  <a:lnTo>
                    <a:pt x="6796" y="15150"/>
                  </a:lnTo>
                  <a:lnTo>
                    <a:pt x="7039" y="15442"/>
                  </a:lnTo>
                  <a:lnTo>
                    <a:pt x="7307" y="15734"/>
                  </a:lnTo>
                  <a:lnTo>
                    <a:pt x="7307" y="15734"/>
                  </a:lnTo>
                  <a:lnTo>
                    <a:pt x="7454" y="15856"/>
                  </a:lnTo>
                  <a:lnTo>
                    <a:pt x="7648" y="15953"/>
                  </a:lnTo>
                  <a:lnTo>
                    <a:pt x="7819" y="16002"/>
                  </a:lnTo>
                  <a:lnTo>
                    <a:pt x="8014" y="16026"/>
                  </a:lnTo>
                  <a:lnTo>
                    <a:pt x="8014" y="16026"/>
                  </a:lnTo>
                  <a:lnTo>
                    <a:pt x="8111" y="16002"/>
                  </a:lnTo>
                  <a:lnTo>
                    <a:pt x="8257" y="15929"/>
                  </a:lnTo>
                  <a:lnTo>
                    <a:pt x="8720" y="15661"/>
                  </a:lnTo>
                  <a:lnTo>
                    <a:pt x="8988" y="15491"/>
                  </a:lnTo>
                  <a:lnTo>
                    <a:pt x="9280" y="15271"/>
                  </a:lnTo>
                  <a:lnTo>
                    <a:pt x="9597" y="15052"/>
                  </a:lnTo>
                  <a:lnTo>
                    <a:pt x="9889" y="14784"/>
                  </a:lnTo>
                  <a:lnTo>
                    <a:pt x="10157" y="14516"/>
                  </a:lnTo>
                  <a:lnTo>
                    <a:pt x="10400" y="14224"/>
                  </a:lnTo>
                  <a:lnTo>
                    <a:pt x="10595" y="13932"/>
                  </a:lnTo>
                  <a:lnTo>
                    <a:pt x="10668" y="13786"/>
                  </a:lnTo>
                  <a:lnTo>
                    <a:pt x="10717" y="13615"/>
                  </a:lnTo>
                  <a:lnTo>
                    <a:pt x="10766" y="13469"/>
                  </a:lnTo>
                  <a:lnTo>
                    <a:pt x="10790" y="13323"/>
                  </a:lnTo>
                  <a:lnTo>
                    <a:pt x="10790" y="13177"/>
                  </a:lnTo>
                  <a:lnTo>
                    <a:pt x="10766" y="13006"/>
                  </a:lnTo>
                  <a:lnTo>
                    <a:pt x="10717" y="12860"/>
                  </a:lnTo>
                  <a:lnTo>
                    <a:pt x="10644" y="12714"/>
                  </a:lnTo>
                  <a:lnTo>
                    <a:pt x="10547" y="12568"/>
                  </a:lnTo>
                  <a:lnTo>
                    <a:pt x="10425" y="12422"/>
                  </a:lnTo>
                  <a:lnTo>
                    <a:pt x="10425" y="12422"/>
                  </a:lnTo>
                  <a:lnTo>
                    <a:pt x="10230" y="12276"/>
                  </a:lnTo>
                  <a:lnTo>
                    <a:pt x="10035" y="12178"/>
                  </a:lnTo>
                  <a:lnTo>
                    <a:pt x="9840" y="12105"/>
                  </a:lnTo>
                  <a:lnTo>
                    <a:pt x="9621" y="12032"/>
                  </a:lnTo>
                  <a:lnTo>
                    <a:pt x="9402" y="11983"/>
                  </a:lnTo>
                  <a:lnTo>
                    <a:pt x="9183" y="11886"/>
                  </a:lnTo>
                  <a:lnTo>
                    <a:pt x="8988" y="11789"/>
                  </a:lnTo>
                  <a:lnTo>
                    <a:pt x="8793" y="11618"/>
                  </a:lnTo>
                  <a:lnTo>
                    <a:pt x="8793" y="11618"/>
                  </a:lnTo>
                  <a:lnTo>
                    <a:pt x="8623" y="11423"/>
                  </a:lnTo>
                  <a:lnTo>
                    <a:pt x="8525" y="11204"/>
                  </a:lnTo>
                  <a:lnTo>
                    <a:pt x="8452" y="10961"/>
                  </a:lnTo>
                  <a:lnTo>
                    <a:pt x="8428" y="10668"/>
                  </a:lnTo>
                  <a:lnTo>
                    <a:pt x="8428" y="10668"/>
                  </a:lnTo>
                  <a:lnTo>
                    <a:pt x="8452" y="10473"/>
                  </a:lnTo>
                  <a:lnTo>
                    <a:pt x="8476" y="10254"/>
                  </a:lnTo>
                  <a:lnTo>
                    <a:pt x="8549" y="10059"/>
                  </a:lnTo>
                  <a:lnTo>
                    <a:pt x="8623" y="9865"/>
                  </a:lnTo>
                  <a:lnTo>
                    <a:pt x="8720" y="9670"/>
                  </a:lnTo>
                  <a:lnTo>
                    <a:pt x="8842" y="9475"/>
                  </a:lnTo>
                  <a:lnTo>
                    <a:pt x="8988" y="9304"/>
                  </a:lnTo>
                  <a:lnTo>
                    <a:pt x="9134" y="9134"/>
                  </a:lnTo>
                  <a:lnTo>
                    <a:pt x="9134" y="9134"/>
                  </a:lnTo>
                  <a:lnTo>
                    <a:pt x="9304" y="8988"/>
                  </a:lnTo>
                  <a:lnTo>
                    <a:pt x="9475" y="8866"/>
                  </a:lnTo>
                  <a:lnTo>
                    <a:pt x="9645" y="8744"/>
                  </a:lnTo>
                  <a:lnTo>
                    <a:pt x="9840" y="8622"/>
                  </a:lnTo>
                  <a:lnTo>
                    <a:pt x="10035" y="8549"/>
                  </a:lnTo>
                  <a:lnTo>
                    <a:pt x="10254" y="8476"/>
                  </a:lnTo>
                  <a:lnTo>
                    <a:pt x="10474" y="8452"/>
                  </a:lnTo>
                  <a:lnTo>
                    <a:pt x="10668" y="8428"/>
                  </a:lnTo>
                  <a:lnTo>
                    <a:pt x="10668" y="8428"/>
                  </a:lnTo>
                  <a:lnTo>
                    <a:pt x="10936" y="8452"/>
                  </a:lnTo>
                  <a:lnTo>
                    <a:pt x="11180" y="8525"/>
                  </a:lnTo>
                  <a:lnTo>
                    <a:pt x="11423" y="8622"/>
                  </a:lnTo>
                  <a:lnTo>
                    <a:pt x="11618" y="8793"/>
                  </a:lnTo>
                  <a:lnTo>
                    <a:pt x="11618" y="8793"/>
                  </a:lnTo>
                  <a:lnTo>
                    <a:pt x="11789" y="8988"/>
                  </a:lnTo>
                  <a:lnTo>
                    <a:pt x="11910" y="9207"/>
                  </a:lnTo>
                  <a:lnTo>
                    <a:pt x="11984" y="9426"/>
                  </a:lnTo>
                  <a:lnTo>
                    <a:pt x="12057" y="9645"/>
                  </a:lnTo>
                  <a:lnTo>
                    <a:pt x="12105" y="9840"/>
                  </a:lnTo>
                  <a:lnTo>
                    <a:pt x="12178" y="10035"/>
                  </a:lnTo>
                  <a:lnTo>
                    <a:pt x="12276" y="10230"/>
                  </a:lnTo>
                  <a:lnTo>
                    <a:pt x="12422" y="10425"/>
                  </a:lnTo>
                  <a:lnTo>
                    <a:pt x="12422" y="10425"/>
                  </a:lnTo>
                  <a:lnTo>
                    <a:pt x="12568" y="10547"/>
                  </a:lnTo>
                  <a:lnTo>
                    <a:pt x="12714" y="10644"/>
                  </a:lnTo>
                  <a:lnTo>
                    <a:pt x="12860" y="10717"/>
                  </a:lnTo>
                  <a:lnTo>
                    <a:pt x="13006" y="10766"/>
                  </a:lnTo>
                  <a:lnTo>
                    <a:pt x="13177" y="10790"/>
                  </a:lnTo>
                  <a:lnTo>
                    <a:pt x="13323" y="10790"/>
                  </a:lnTo>
                  <a:lnTo>
                    <a:pt x="13469" y="10766"/>
                  </a:lnTo>
                  <a:lnTo>
                    <a:pt x="13615" y="10717"/>
                  </a:lnTo>
                  <a:lnTo>
                    <a:pt x="13786" y="10668"/>
                  </a:lnTo>
                  <a:lnTo>
                    <a:pt x="13932" y="10595"/>
                  </a:lnTo>
                  <a:lnTo>
                    <a:pt x="14224" y="10400"/>
                  </a:lnTo>
                  <a:lnTo>
                    <a:pt x="14516" y="10157"/>
                  </a:lnTo>
                  <a:lnTo>
                    <a:pt x="14784" y="9889"/>
                  </a:lnTo>
                  <a:lnTo>
                    <a:pt x="15052" y="9597"/>
                  </a:lnTo>
                  <a:lnTo>
                    <a:pt x="15271" y="9280"/>
                  </a:lnTo>
                  <a:lnTo>
                    <a:pt x="15491" y="8988"/>
                  </a:lnTo>
                  <a:lnTo>
                    <a:pt x="15661" y="8720"/>
                  </a:lnTo>
                  <a:lnTo>
                    <a:pt x="15929" y="8257"/>
                  </a:lnTo>
                  <a:lnTo>
                    <a:pt x="16002" y="8111"/>
                  </a:lnTo>
                  <a:lnTo>
                    <a:pt x="16026" y="8014"/>
                  </a:lnTo>
                  <a:lnTo>
                    <a:pt x="16026" y="8014"/>
                  </a:lnTo>
                  <a:lnTo>
                    <a:pt x="16002" y="7819"/>
                  </a:lnTo>
                  <a:lnTo>
                    <a:pt x="15953" y="7648"/>
                  </a:lnTo>
                  <a:lnTo>
                    <a:pt x="15856" y="7453"/>
                  </a:lnTo>
                  <a:lnTo>
                    <a:pt x="15734" y="7307"/>
                  </a:lnTo>
                  <a:lnTo>
                    <a:pt x="15734" y="7307"/>
                  </a:lnTo>
                  <a:lnTo>
                    <a:pt x="15442" y="7039"/>
                  </a:lnTo>
                  <a:lnTo>
                    <a:pt x="15150" y="6796"/>
                  </a:lnTo>
                  <a:lnTo>
                    <a:pt x="14614" y="6357"/>
                  </a:lnTo>
                  <a:lnTo>
                    <a:pt x="14127" y="5992"/>
                  </a:lnTo>
                  <a:lnTo>
                    <a:pt x="13932" y="5822"/>
                  </a:lnTo>
                  <a:lnTo>
                    <a:pt x="13737" y="5651"/>
                  </a:lnTo>
                  <a:lnTo>
                    <a:pt x="13615" y="5481"/>
                  </a:lnTo>
                  <a:lnTo>
                    <a:pt x="13494" y="5310"/>
                  </a:lnTo>
                  <a:lnTo>
                    <a:pt x="13445" y="5140"/>
                  </a:lnTo>
                  <a:lnTo>
                    <a:pt x="13445" y="4945"/>
                  </a:lnTo>
                  <a:lnTo>
                    <a:pt x="13494" y="4750"/>
                  </a:lnTo>
                  <a:lnTo>
                    <a:pt x="13591" y="4531"/>
                  </a:lnTo>
                  <a:lnTo>
                    <a:pt x="13761" y="4287"/>
                  </a:lnTo>
                  <a:lnTo>
                    <a:pt x="14029" y="4019"/>
                  </a:lnTo>
                  <a:lnTo>
                    <a:pt x="14029" y="4019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3017029" y="180462"/>
              <a:ext cx="248745" cy="430924"/>
            </a:xfrm>
            <a:custGeom>
              <a:avLst/>
              <a:gdLst/>
              <a:ahLst/>
              <a:cxnLst/>
              <a:rect l="0" t="0" r="0" b="0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91" name="Shape 191"/>
            <p:cNvGrpSpPr/>
            <p:nvPr/>
          </p:nvGrpSpPr>
          <p:grpSpPr>
            <a:xfrm>
              <a:off x="2116563" y="220890"/>
              <a:ext cx="342881" cy="350068"/>
              <a:chOff x="3951850" y="2985350"/>
              <a:chExt cx="407950" cy="416500"/>
            </a:xfrm>
          </p:grpSpPr>
          <p:sp>
            <p:nvSpPr>
              <p:cNvPr id="192" name="Shape 192"/>
              <p:cNvSpPr/>
              <p:nvPr/>
            </p:nvSpPr>
            <p:spPr>
              <a:xfrm>
                <a:off x="3951850" y="2985350"/>
                <a:ext cx="314800" cy="314825"/>
              </a:xfrm>
              <a:custGeom>
                <a:avLst/>
                <a:gdLst/>
                <a:ahLst/>
                <a:cxnLst/>
                <a:rect l="0" t="0" r="0" b="0"/>
                <a:pathLst>
                  <a:path w="12592" h="12593" fill="none" extrusionOk="0">
                    <a:moveTo>
                      <a:pt x="6284" y="1"/>
                    </a:moveTo>
                    <a:lnTo>
                      <a:pt x="6284" y="1"/>
                    </a:lnTo>
                    <a:lnTo>
                      <a:pt x="5967" y="25"/>
                    </a:lnTo>
                    <a:lnTo>
                      <a:pt x="5651" y="49"/>
                    </a:lnTo>
                    <a:lnTo>
                      <a:pt x="5334" y="74"/>
                    </a:lnTo>
                    <a:lnTo>
                      <a:pt x="5017" y="147"/>
                    </a:lnTo>
                    <a:lnTo>
                      <a:pt x="4725" y="220"/>
                    </a:lnTo>
                    <a:lnTo>
                      <a:pt x="4433" y="293"/>
                    </a:lnTo>
                    <a:lnTo>
                      <a:pt x="4141" y="390"/>
                    </a:lnTo>
                    <a:lnTo>
                      <a:pt x="3848" y="512"/>
                    </a:lnTo>
                    <a:lnTo>
                      <a:pt x="3556" y="634"/>
                    </a:lnTo>
                    <a:lnTo>
                      <a:pt x="3288" y="780"/>
                    </a:lnTo>
                    <a:lnTo>
                      <a:pt x="3020" y="926"/>
                    </a:lnTo>
                    <a:lnTo>
                      <a:pt x="2777" y="1072"/>
                    </a:lnTo>
                    <a:lnTo>
                      <a:pt x="2290" y="1437"/>
                    </a:lnTo>
                    <a:lnTo>
                      <a:pt x="1851" y="1852"/>
                    </a:lnTo>
                    <a:lnTo>
                      <a:pt x="1437" y="2290"/>
                    </a:lnTo>
                    <a:lnTo>
                      <a:pt x="1072" y="2777"/>
                    </a:lnTo>
                    <a:lnTo>
                      <a:pt x="901" y="3045"/>
                    </a:lnTo>
                    <a:lnTo>
                      <a:pt x="755" y="3313"/>
                    </a:lnTo>
                    <a:lnTo>
                      <a:pt x="609" y="3581"/>
                    </a:lnTo>
                    <a:lnTo>
                      <a:pt x="487" y="3849"/>
                    </a:lnTo>
                    <a:lnTo>
                      <a:pt x="390" y="4141"/>
                    </a:lnTo>
                    <a:lnTo>
                      <a:pt x="292" y="4433"/>
                    </a:lnTo>
                    <a:lnTo>
                      <a:pt x="195" y="4725"/>
                    </a:lnTo>
                    <a:lnTo>
                      <a:pt x="122" y="5042"/>
                    </a:lnTo>
                    <a:lnTo>
                      <a:pt x="73" y="5334"/>
                    </a:lnTo>
                    <a:lnTo>
                      <a:pt x="25" y="5651"/>
                    </a:lnTo>
                    <a:lnTo>
                      <a:pt x="0" y="5968"/>
                    </a:lnTo>
                    <a:lnTo>
                      <a:pt x="0" y="6308"/>
                    </a:lnTo>
                    <a:lnTo>
                      <a:pt x="0" y="6308"/>
                    </a:lnTo>
                    <a:lnTo>
                      <a:pt x="0" y="6625"/>
                    </a:lnTo>
                    <a:lnTo>
                      <a:pt x="25" y="6942"/>
                    </a:lnTo>
                    <a:lnTo>
                      <a:pt x="73" y="7258"/>
                    </a:lnTo>
                    <a:lnTo>
                      <a:pt x="122" y="7575"/>
                    </a:lnTo>
                    <a:lnTo>
                      <a:pt x="195" y="7867"/>
                    </a:lnTo>
                    <a:lnTo>
                      <a:pt x="292" y="8184"/>
                    </a:lnTo>
                    <a:lnTo>
                      <a:pt x="390" y="8476"/>
                    </a:lnTo>
                    <a:lnTo>
                      <a:pt x="487" y="8744"/>
                    </a:lnTo>
                    <a:lnTo>
                      <a:pt x="609" y="9036"/>
                    </a:lnTo>
                    <a:lnTo>
                      <a:pt x="755" y="9304"/>
                    </a:lnTo>
                    <a:lnTo>
                      <a:pt x="901" y="9572"/>
                    </a:lnTo>
                    <a:lnTo>
                      <a:pt x="1072" y="9816"/>
                    </a:lnTo>
                    <a:lnTo>
                      <a:pt x="1437" y="10303"/>
                    </a:lnTo>
                    <a:lnTo>
                      <a:pt x="1851" y="10741"/>
                    </a:lnTo>
                    <a:lnTo>
                      <a:pt x="2290" y="11155"/>
                    </a:lnTo>
                    <a:lnTo>
                      <a:pt x="2777" y="11520"/>
                    </a:lnTo>
                    <a:lnTo>
                      <a:pt x="3020" y="11691"/>
                    </a:lnTo>
                    <a:lnTo>
                      <a:pt x="3288" y="11837"/>
                    </a:lnTo>
                    <a:lnTo>
                      <a:pt x="3556" y="11983"/>
                    </a:lnTo>
                    <a:lnTo>
                      <a:pt x="3848" y="12105"/>
                    </a:lnTo>
                    <a:lnTo>
                      <a:pt x="4141" y="12202"/>
                    </a:lnTo>
                    <a:lnTo>
                      <a:pt x="4433" y="12300"/>
                    </a:lnTo>
                    <a:lnTo>
                      <a:pt x="4725" y="12397"/>
                    </a:lnTo>
                    <a:lnTo>
                      <a:pt x="5017" y="12470"/>
                    </a:lnTo>
                    <a:lnTo>
                      <a:pt x="5334" y="12519"/>
                    </a:lnTo>
                    <a:lnTo>
                      <a:pt x="5651" y="12568"/>
                    </a:lnTo>
                    <a:lnTo>
                      <a:pt x="5967" y="12592"/>
                    </a:lnTo>
                    <a:lnTo>
                      <a:pt x="6284" y="12592"/>
                    </a:lnTo>
                    <a:lnTo>
                      <a:pt x="6284" y="12592"/>
                    </a:lnTo>
                    <a:lnTo>
                      <a:pt x="6625" y="12592"/>
                    </a:lnTo>
                    <a:lnTo>
                      <a:pt x="6941" y="12568"/>
                    </a:lnTo>
                    <a:lnTo>
                      <a:pt x="7258" y="12519"/>
                    </a:lnTo>
                    <a:lnTo>
                      <a:pt x="7550" y="12470"/>
                    </a:lnTo>
                    <a:lnTo>
                      <a:pt x="7867" y="12397"/>
                    </a:lnTo>
                    <a:lnTo>
                      <a:pt x="8159" y="12300"/>
                    </a:lnTo>
                    <a:lnTo>
                      <a:pt x="8451" y="12202"/>
                    </a:lnTo>
                    <a:lnTo>
                      <a:pt x="8744" y="12105"/>
                    </a:lnTo>
                    <a:lnTo>
                      <a:pt x="9012" y="11983"/>
                    </a:lnTo>
                    <a:lnTo>
                      <a:pt x="9279" y="11837"/>
                    </a:lnTo>
                    <a:lnTo>
                      <a:pt x="9547" y="11691"/>
                    </a:lnTo>
                    <a:lnTo>
                      <a:pt x="9815" y="11520"/>
                    </a:lnTo>
                    <a:lnTo>
                      <a:pt x="10302" y="11155"/>
                    </a:lnTo>
                    <a:lnTo>
                      <a:pt x="10741" y="10741"/>
                    </a:lnTo>
                    <a:lnTo>
                      <a:pt x="11155" y="10303"/>
                    </a:lnTo>
                    <a:lnTo>
                      <a:pt x="11520" y="9816"/>
                    </a:lnTo>
                    <a:lnTo>
                      <a:pt x="11666" y="9572"/>
                    </a:lnTo>
                    <a:lnTo>
                      <a:pt x="11812" y="9304"/>
                    </a:lnTo>
                    <a:lnTo>
                      <a:pt x="11958" y="9036"/>
                    </a:lnTo>
                    <a:lnTo>
                      <a:pt x="12080" y="8744"/>
                    </a:lnTo>
                    <a:lnTo>
                      <a:pt x="12202" y="8476"/>
                    </a:lnTo>
                    <a:lnTo>
                      <a:pt x="12299" y="8184"/>
                    </a:lnTo>
                    <a:lnTo>
                      <a:pt x="12397" y="7867"/>
                    </a:lnTo>
                    <a:lnTo>
                      <a:pt x="12446" y="7575"/>
                    </a:lnTo>
                    <a:lnTo>
                      <a:pt x="12519" y="7258"/>
                    </a:lnTo>
                    <a:lnTo>
                      <a:pt x="12543" y="6942"/>
                    </a:lnTo>
                    <a:lnTo>
                      <a:pt x="12567" y="6625"/>
                    </a:lnTo>
                    <a:lnTo>
                      <a:pt x="12592" y="6308"/>
                    </a:lnTo>
                    <a:lnTo>
                      <a:pt x="12592" y="6308"/>
                    </a:lnTo>
                    <a:lnTo>
                      <a:pt x="12567" y="5968"/>
                    </a:lnTo>
                    <a:lnTo>
                      <a:pt x="12543" y="5651"/>
                    </a:lnTo>
                    <a:lnTo>
                      <a:pt x="12519" y="5334"/>
                    </a:lnTo>
                    <a:lnTo>
                      <a:pt x="12446" y="5042"/>
                    </a:lnTo>
                    <a:lnTo>
                      <a:pt x="12397" y="4725"/>
                    </a:lnTo>
                    <a:lnTo>
                      <a:pt x="12299" y="4433"/>
                    </a:lnTo>
                    <a:lnTo>
                      <a:pt x="12202" y="4141"/>
                    </a:lnTo>
                    <a:lnTo>
                      <a:pt x="12080" y="3849"/>
                    </a:lnTo>
                    <a:lnTo>
                      <a:pt x="11958" y="3581"/>
                    </a:lnTo>
                    <a:lnTo>
                      <a:pt x="11812" y="3313"/>
                    </a:lnTo>
                    <a:lnTo>
                      <a:pt x="11666" y="3045"/>
                    </a:lnTo>
                    <a:lnTo>
                      <a:pt x="11520" y="2777"/>
                    </a:lnTo>
                    <a:lnTo>
                      <a:pt x="11155" y="2290"/>
                    </a:lnTo>
                    <a:lnTo>
                      <a:pt x="10741" y="1852"/>
                    </a:lnTo>
                    <a:lnTo>
                      <a:pt x="10302" y="1437"/>
                    </a:lnTo>
                    <a:lnTo>
                      <a:pt x="9815" y="1072"/>
                    </a:lnTo>
                    <a:lnTo>
                      <a:pt x="9547" y="926"/>
                    </a:lnTo>
                    <a:lnTo>
                      <a:pt x="9279" y="780"/>
                    </a:lnTo>
                    <a:lnTo>
                      <a:pt x="9012" y="634"/>
                    </a:lnTo>
                    <a:lnTo>
                      <a:pt x="8744" y="512"/>
                    </a:lnTo>
                    <a:lnTo>
                      <a:pt x="8451" y="390"/>
                    </a:lnTo>
                    <a:lnTo>
                      <a:pt x="8159" y="293"/>
                    </a:lnTo>
                    <a:lnTo>
                      <a:pt x="7867" y="220"/>
                    </a:lnTo>
                    <a:lnTo>
                      <a:pt x="7550" y="147"/>
                    </a:lnTo>
                    <a:lnTo>
                      <a:pt x="7258" y="74"/>
                    </a:lnTo>
                    <a:lnTo>
                      <a:pt x="6941" y="49"/>
                    </a:lnTo>
                    <a:lnTo>
                      <a:pt x="6625" y="25"/>
                    </a:lnTo>
                    <a:lnTo>
                      <a:pt x="6284" y="1"/>
                    </a:lnTo>
                    <a:lnTo>
                      <a:pt x="6284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>
                <a:off x="3988375" y="3021875"/>
                <a:ext cx="241750" cy="241750"/>
              </a:xfrm>
              <a:custGeom>
                <a:avLst/>
                <a:gdLst/>
                <a:ahLst/>
                <a:cxnLst/>
                <a:rect l="0" t="0" r="0" b="0"/>
                <a:pathLst>
                  <a:path w="9670" h="9670" fill="none" extrusionOk="0">
                    <a:moveTo>
                      <a:pt x="4823" y="1"/>
                    </a:moveTo>
                    <a:lnTo>
                      <a:pt x="4823" y="1"/>
                    </a:lnTo>
                    <a:lnTo>
                      <a:pt x="4336" y="25"/>
                    </a:lnTo>
                    <a:lnTo>
                      <a:pt x="3849" y="98"/>
                    </a:lnTo>
                    <a:lnTo>
                      <a:pt x="3386" y="220"/>
                    </a:lnTo>
                    <a:lnTo>
                      <a:pt x="2947" y="391"/>
                    </a:lnTo>
                    <a:lnTo>
                      <a:pt x="2533" y="585"/>
                    </a:lnTo>
                    <a:lnTo>
                      <a:pt x="2144" y="829"/>
                    </a:lnTo>
                    <a:lnTo>
                      <a:pt x="1754" y="1121"/>
                    </a:lnTo>
                    <a:lnTo>
                      <a:pt x="1413" y="1438"/>
                    </a:lnTo>
                    <a:lnTo>
                      <a:pt x="1096" y="1779"/>
                    </a:lnTo>
                    <a:lnTo>
                      <a:pt x="829" y="2144"/>
                    </a:lnTo>
                    <a:lnTo>
                      <a:pt x="585" y="2534"/>
                    </a:lnTo>
                    <a:lnTo>
                      <a:pt x="390" y="2972"/>
                    </a:lnTo>
                    <a:lnTo>
                      <a:pt x="220" y="3411"/>
                    </a:lnTo>
                    <a:lnTo>
                      <a:pt x="98" y="3873"/>
                    </a:lnTo>
                    <a:lnTo>
                      <a:pt x="25" y="4336"/>
                    </a:lnTo>
                    <a:lnTo>
                      <a:pt x="1" y="4847"/>
                    </a:lnTo>
                    <a:lnTo>
                      <a:pt x="1" y="4847"/>
                    </a:lnTo>
                    <a:lnTo>
                      <a:pt x="25" y="5335"/>
                    </a:lnTo>
                    <a:lnTo>
                      <a:pt x="98" y="5822"/>
                    </a:lnTo>
                    <a:lnTo>
                      <a:pt x="220" y="6284"/>
                    </a:lnTo>
                    <a:lnTo>
                      <a:pt x="390" y="6723"/>
                    </a:lnTo>
                    <a:lnTo>
                      <a:pt x="585" y="7137"/>
                    </a:lnTo>
                    <a:lnTo>
                      <a:pt x="829" y="7527"/>
                    </a:lnTo>
                    <a:lnTo>
                      <a:pt x="1096" y="7916"/>
                    </a:lnTo>
                    <a:lnTo>
                      <a:pt x="1413" y="8257"/>
                    </a:lnTo>
                    <a:lnTo>
                      <a:pt x="1754" y="8574"/>
                    </a:lnTo>
                    <a:lnTo>
                      <a:pt x="2144" y="8842"/>
                    </a:lnTo>
                    <a:lnTo>
                      <a:pt x="2533" y="9085"/>
                    </a:lnTo>
                    <a:lnTo>
                      <a:pt x="2947" y="9280"/>
                    </a:lnTo>
                    <a:lnTo>
                      <a:pt x="3386" y="9451"/>
                    </a:lnTo>
                    <a:lnTo>
                      <a:pt x="3849" y="9572"/>
                    </a:lnTo>
                    <a:lnTo>
                      <a:pt x="4336" y="9645"/>
                    </a:lnTo>
                    <a:lnTo>
                      <a:pt x="4823" y="9670"/>
                    </a:lnTo>
                    <a:lnTo>
                      <a:pt x="4823" y="9670"/>
                    </a:lnTo>
                    <a:lnTo>
                      <a:pt x="5334" y="9645"/>
                    </a:lnTo>
                    <a:lnTo>
                      <a:pt x="5797" y="9572"/>
                    </a:lnTo>
                    <a:lnTo>
                      <a:pt x="6260" y="9451"/>
                    </a:lnTo>
                    <a:lnTo>
                      <a:pt x="6698" y="9280"/>
                    </a:lnTo>
                    <a:lnTo>
                      <a:pt x="7136" y="9085"/>
                    </a:lnTo>
                    <a:lnTo>
                      <a:pt x="7526" y="8842"/>
                    </a:lnTo>
                    <a:lnTo>
                      <a:pt x="7892" y="8574"/>
                    </a:lnTo>
                    <a:lnTo>
                      <a:pt x="8232" y="8257"/>
                    </a:lnTo>
                    <a:lnTo>
                      <a:pt x="8549" y="7916"/>
                    </a:lnTo>
                    <a:lnTo>
                      <a:pt x="8841" y="7527"/>
                    </a:lnTo>
                    <a:lnTo>
                      <a:pt x="9085" y="7137"/>
                    </a:lnTo>
                    <a:lnTo>
                      <a:pt x="9280" y="6723"/>
                    </a:lnTo>
                    <a:lnTo>
                      <a:pt x="9450" y="6284"/>
                    </a:lnTo>
                    <a:lnTo>
                      <a:pt x="9572" y="5822"/>
                    </a:lnTo>
                    <a:lnTo>
                      <a:pt x="9645" y="5335"/>
                    </a:lnTo>
                    <a:lnTo>
                      <a:pt x="9669" y="4847"/>
                    </a:lnTo>
                    <a:lnTo>
                      <a:pt x="9669" y="4847"/>
                    </a:lnTo>
                    <a:lnTo>
                      <a:pt x="9645" y="4336"/>
                    </a:lnTo>
                    <a:lnTo>
                      <a:pt x="9572" y="3873"/>
                    </a:lnTo>
                    <a:lnTo>
                      <a:pt x="9450" y="3411"/>
                    </a:lnTo>
                    <a:lnTo>
                      <a:pt x="9280" y="2972"/>
                    </a:lnTo>
                    <a:lnTo>
                      <a:pt x="9085" y="2534"/>
                    </a:lnTo>
                    <a:lnTo>
                      <a:pt x="8841" y="2144"/>
                    </a:lnTo>
                    <a:lnTo>
                      <a:pt x="8549" y="1779"/>
                    </a:lnTo>
                    <a:lnTo>
                      <a:pt x="8232" y="1438"/>
                    </a:lnTo>
                    <a:lnTo>
                      <a:pt x="7892" y="1121"/>
                    </a:lnTo>
                    <a:lnTo>
                      <a:pt x="7526" y="829"/>
                    </a:lnTo>
                    <a:lnTo>
                      <a:pt x="7136" y="585"/>
                    </a:lnTo>
                    <a:lnTo>
                      <a:pt x="6698" y="391"/>
                    </a:lnTo>
                    <a:lnTo>
                      <a:pt x="6260" y="220"/>
                    </a:lnTo>
                    <a:lnTo>
                      <a:pt x="5797" y="98"/>
                    </a:lnTo>
                    <a:lnTo>
                      <a:pt x="5334" y="25"/>
                    </a:lnTo>
                    <a:lnTo>
                      <a:pt x="4823" y="1"/>
                    </a:lnTo>
                    <a:lnTo>
                      <a:pt x="4823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4" name="Shape 194"/>
              <p:cNvSpPr/>
              <p:nvPr/>
            </p:nvSpPr>
            <p:spPr>
              <a:xfrm>
                <a:off x="4024300" y="3058425"/>
                <a:ext cx="84650" cy="84650"/>
              </a:xfrm>
              <a:custGeom>
                <a:avLst/>
                <a:gdLst/>
                <a:ahLst/>
                <a:cxnLst/>
                <a:rect l="0" t="0" r="0" b="0"/>
                <a:pathLst>
                  <a:path w="3386" h="3386" fill="none" extrusionOk="0">
                    <a:moveTo>
                      <a:pt x="0" y="3385"/>
                    </a:moveTo>
                    <a:lnTo>
                      <a:pt x="0" y="3385"/>
                    </a:lnTo>
                    <a:lnTo>
                      <a:pt x="25" y="3020"/>
                    </a:lnTo>
                    <a:lnTo>
                      <a:pt x="74" y="2704"/>
                    </a:lnTo>
                    <a:lnTo>
                      <a:pt x="147" y="2363"/>
                    </a:lnTo>
                    <a:lnTo>
                      <a:pt x="268" y="2070"/>
                    </a:lnTo>
                    <a:lnTo>
                      <a:pt x="414" y="1754"/>
                    </a:lnTo>
                    <a:lnTo>
                      <a:pt x="585" y="1486"/>
                    </a:lnTo>
                    <a:lnTo>
                      <a:pt x="780" y="1218"/>
                    </a:lnTo>
                    <a:lnTo>
                      <a:pt x="999" y="974"/>
                    </a:lnTo>
                    <a:lnTo>
                      <a:pt x="1243" y="755"/>
                    </a:lnTo>
                    <a:lnTo>
                      <a:pt x="1510" y="560"/>
                    </a:lnTo>
                    <a:lnTo>
                      <a:pt x="1778" y="390"/>
                    </a:lnTo>
                    <a:lnTo>
                      <a:pt x="2071" y="244"/>
                    </a:lnTo>
                    <a:lnTo>
                      <a:pt x="2387" y="146"/>
                    </a:lnTo>
                    <a:lnTo>
                      <a:pt x="2704" y="49"/>
                    </a:lnTo>
                    <a:lnTo>
                      <a:pt x="3045" y="0"/>
                    </a:lnTo>
                    <a:lnTo>
                      <a:pt x="3386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5" name="Shape 195"/>
              <p:cNvSpPr/>
              <p:nvPr/>
            </p:nvSpPr>
            <p:spPr>
              <a:xfrm>
                <a:off x="4205750" y="3248375"/>
                <a:ext cx="154050" cy="153475"/>
              </a:xfrm>
              <a:custGeom>
                <a:avLst/>
                <a:gdLst/>
                <a:ahLst/>
                <a:cxnLst/>
                <a:rect l="0" t="0" r="0" b="0"/>
                <a:pathLst>
                  <a:path w="6162" h="6139" fill="none" extrusionOk="0">
                    <a:moveTo>
                      <a:pt x="0" y="1024"/>
                    </a:moveTo>
                    <a:lnTo>
                      <a:pt x="4969" y="5992"/>
                    </a:lnTo>
                    <a:lnTo>
                      <a:pt x="4969" y="5992"/>
                    </a:lnTo>
                    <a:lnTo>
                      <a:pt x="5042" y="6041"/>
                    </a:lnTo>
                    <a:lnTo>
                      <a:pt x="5115" y="6090"/>
                    </a:lnTo>
                    <a:lnTo>
                      <a:pt x="5212" y="6114"/>
                    </a:lnTo>
                    <a:lnTo>
                      <a:pt x="5310" y="6138"/>
                    </a:lnTo>
                    <a:lnTo>
                      <a:pt x="5407" y="6114"/>
                    </a:lnTo>
                    <a:lnTo>
                      <a:pt x="5480" y="6090"/>
                    </a:lnTo>
                    <a:lnTo>
                      <a:pt x="5577" y="6041"/>
                    </a:lnTo>
                    <a:lnTo>
                      <a:pt x="5651" y="5992"/>
                    </a:lnTo>
                    <a:lnTo>
                      <a:pt x="6016" y="5627"/>
                    </a:lnTo>
                    <a:lnTo>
                      <a:pt x="6016" y="5627"/>
                    </a:lnTo>
                    <a:lnTo>
                      <a:pt x="6089" y="5554"/>
                    </a:lnTo>
                    <a:lnTo>
                      <a:pt x="6138" y="5456"/>
                    </a:lnTo>
                    <a:lnTo>
                      <a:pt x="6162" y="5359"/>
                    </a:lnTo>
                    <a:lnTo>
                      <a:pt x="6162" y="5286"/>
                    </a:lnTo>
                    <a:lnTo>
                      <a:pt x="6162" y="5188"/>
                    </a:lnTo>
                    <a:lnTo>
                      <a:pt x="6138" y="5091"/>
                    </a:lnTo>
                    <a:lnTo>
                      <a:pt x="6089" y="5018"/>
                    </a:lnTo>
                    <a:lnTo>
                      <a:pt x="6016" y="4921"/>
                    </a:lnTo>
                    <a:lnTo>
                      <a:pt x="1072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96" name="Shape 196"/>
            <p:cNvGrpSpPr/>
            <p:nvPr/>
          </p:nvGrpSpPr>
          <p:grpSpPr>
            <a:xfrm>
              <a:off x="-114454" y="814472"/>
              <a:ext cx="3920223" cy="376691"/>
              <a:chOff x="151025" y="1029894"/>
              <a:chExt cx="3920223" cy="376691"/>
            </a:xfrm>
          </p:grpSpPr>
          <p:sp>
            <p:nvSpPr>
              <p:cNvPr id="197" name="Shape 197"/>
              <p:cNvSpPr/>
              <p:nvPr/>
            </p:nvSpPr>
            <p:spPr>
              <a:xfrm>
                <a:off x="1057375" y="1063682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98" name="Shape 198"/>
              <p:cNvGrpSpPr/>
              <p:nvPr/>
            </p:nvGrpSpPr>
            <p:grpSpPr>
              <a:xfrm>
                <a:off x="151025" y="1086197"/>
                <a:ext cx="391000" cy="264085"/>
                <a:chOff x="564675" y="1700625"/>
                <a:chExt cx="465200" cy="314200"/>
              </a:xfrm>
            </p:grpSpPr>
            <p:sp>
              <p:nvSpPr>
                <p:cNvPr id="199" name="Shape 199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0" name="Shape 200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1" name="Shape 201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02" name="Shape 202"/>
              <p:cNvGrpSpPr/>
              <p:nvPr/>
            </p:nvGrpSpPr>
            <p:grpSpPr>
              <a:xfrm>
                <a:off x="1912558" y="1029894"/>
                <a:ext cx="359271" cy="376691"/>
                <a:chOff x="5961125" y="1623900"/>
                <a:chExt cx="427450" cy="448175"/>
              </a:xfrm>
            </p:grpSpPr>
            <p:sp>
              <p:nvSpPr>
                <p:cNvPr id="203" name="Shape 203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4" name="Shape 204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5" name="Shape 205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6" name="Shape 206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7" name="Shape 207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8" name="Shape 208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09" name="Shape 209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10" name="Shape 210"/>
              <p:cNvGrpSpPr/>
              <p:nvPr/>
            </p:nvGrpSpPr>
            <p:grpSpPr>
              <a:xfrm>
                <a:off x="2787179" y="1056517"/>
                <a:ext cx="435021" cy="323445"/>
                <a:chOff x="5247525" y="3007275"/>
                <a:chExt cx="517575" cy="384825"/>
              </a:xfrm>
            </p:grpSpPr>
            <p:sp>
              <p:nvSpPr>
                <p:cNvPr id="211" name="Shape 211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2" name="Shape 212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13" name="Shape 213"/>
              <p:cNvGrpSpPr/>
              <p:nvPr/>
            </p:nvGrpSpPr>
            <p:grpSpPr>
              <a:xfrm>
                <a:off x="3737549" y="1053701"/>
                <a:ext cx="333699" cy="329076"/>
                <a:chOff x="3292425" y="3664250"/>
                <a:chExt cx="397025" cy="391525"/>
              </a:xfrm>
            </p:grpSpPr>
            <p:sp>
              <p:nvSpPr>
                <p:cNvPr id="214" name="Shape 214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5" name="Shape 215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16" name="Shape 216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217" name="Shape 217"/>
            <p:cNvGrpSpPr/>
            <p:nvPr/>
          </p:nvGrpSpPr>
          <p:grpSpPr>
            <a:xfrm>
              <a:off x="285114" y="1470448"/>
              <a:ext cx="3894630" cy="342398"/>
              <a:chOff x="176103" y="1851448"/>
              <a:chExt cx="3894630" cy="342398"/>
            </a:xfrm>
          </p:grpSpPr>
          <p:grpSp>
            <p:nvGrpSpPr>
              <p:cNvPr id="218" name="Shape 218"/>
              <p:cNvGrpSpPr/>
              <p:nvPr/>
            </p:nvGrpSpPr>
            <p:grpSpPr>
              <a:xfrm>
                <a:off x="2023105" y="1859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219" name="Shape 219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0" name="Shape 220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21" name="Shape 221"/>
              <p:cNvGrpSpPr/>
              <p:nvPr/>
            </p:nvGrpSpPr>
            <p:grpSpPr>
              <a:xfrm>
                <a:off x="1093458" y="1865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222" name="Shape 222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3" name="Shape 223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4" name="Shape 224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5" name="Shape 225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6" name="Shape 226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7" name="Shape 227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28" name="Shape 228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229" name="Shape 229"/>
              <p:cNvSpPr/>
              <p:nvPr/>
            </p:nvSpPr>
            <p:spPr>
              <a:xfrm>
                <a:off x="176103" y="1852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230" name="Shape 230"/>
              <p:cNvGrpSpPr/>
              <p:nvPr/>
            </p:nvGrpSpPr>
            <p:grpSpPr>
              <a:xfrm>
                <a:off x="3738064" y="1856312"/>
                <a:ext cx="332669" cy="332669"/>
                <a:chOff x="6649150" y="309350"/>
                <a:chExt cx="395800" cy="395800"/>
              </a:xfrm>
            </p:grpSpPr>
            <p:sp>
              <p:nvSpPr>
                <p:cNvPr id="231" name="Shape 231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2" name="Shape 232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3" name="Shape 233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4" name="Shape 234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5" name="Shape 235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6" name="Shape 236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7" name="Shape 237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8" name="Shape 238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39" name="Shape 239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0" name="Shape 240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1" name="Shape 241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2" name="Shape 242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3" name="Shape 243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4" name="Shape 244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5" name="Shape 245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6" name="Shape 246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7" name="Shape 247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8" name="Shape 248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49" name="Shape 249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0" name="Shape 250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1" name="Shape 251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2" name="Shape 252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3" name="Shape 253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254" name="Shape 254"/>
              <p:cNvGrpSpPr/>
              <p:nvPr/>
            </p:nvGrpSpPr>
            <p:grpSpPr>
              <a:xfrm>
                <a:off x="2945587" y="1851448"/>
                <a:ext cx="215966" cy="342398"/>
                <a:chOff x="6718575" y="2318625"/>
                <a:chExt cx="256950" cy="407375"/>
              </a:xfrm>
            </p:grpSpPr>
            <p:sp>
              <p:nvSpPr>
                <p:cNvPr id="255" name="Shape 255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6" name="Shape 256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7" name="Shape 257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8" name="Shape 258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59" name="Shape 259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0" name="Shape 260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1" name="Shape 261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62" name="Shape 262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263" name="Shape 263"/>
            <p:cNvGrpSpPr/>
            <p:nvPr/>
          </p:nvGrpSpPr>
          <p:grpSpPr>
            <a:xfrm>
              <a:off x="3832686" y="180462"/>
              <a:ext cx="4766659" cy="1632384"/>
              <a:chOff x="175086" y="180462"/>
              <a:chExt cx="4766659" cy="1632384"/>
            </a:xfrm>
          </p:grpSpPr>
          <p:grpSp>
            <p:nvGrpSpPr>
              <p:cNvPr id="264" name="Shape 264"/>
              <p:cNvGrpSpPr/>
              <p:nvPr/>
            </p:nvGrpSpPr>
            <p:grpSpPr>
              <a:xfrm>
                <a:off x="175086" y="180462"/>
                <a:ext cx="3852689" cy="430924"/>
                <a:chOff x="175086" y="180462"/>
                <a:chExt cx="3852689" cy="430924"/>
              </a:xfrm>
            </p:grpSpPr>
            <p:grpSp>
              <p:nvGrpSpPr>
                <p:cNvPr id="265" name="Shape 265"/>
                <p:cNvGrpSpPr/>
                <p:nvPr/>
              </p:nvGrpSpPr>
              <p:grpSpPr>
                <a:xfrm>
                  <a:off x="175086" y="186861"/>
                  <a:ext cx="342881" cy="418127"/>
                  <a:chOff x="596350" y="929175"/>
                  <a:chExt cx="407950" cy="497475"/>
                </a:xfrm>
              </p:grpSpPr>
              <p:sp>
                <p:nvSpPr>
                  <p:cNvPr id="266" name="Shape 266"/>
                  <p:cNvSpPr/>
                  <p:nvPr/>
                </p:nvSpPr>
                <p:spPr>
                  <a:xfrm>
                    <a:off x="596350" y="953550"/>
                    <a:ext cx="387250" cy="473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490" h="18924" fill="none" extrusionOk="0">
                        <a:moveTo>
                          <a:pt x="15490" y="17828"/>
                        </a:moveTo>
                        <a:lnTo>
                          <a:pt x="15490" y="17828"/>
                        </a:lnTo>
                        <a:lnTo>
                          <a:pt x="15466" y="17998"/>
                        </a:lnTo>
                        <a:lnTo>
                          <a:pt x="15417" y="18169"/>
                        </a:lnTo>
                        <a:lnTo>
                          <a:pt x="15319" y="18364"/>
                        </a:lnTo>
                        <a:lnTo>
                          <a:pt x="15198" y="18534"/>
                        </a:lnTo>
                        <a:lnTo>
                          <a:pt x="15052" y="18680"/>
                        </a:lnTo>
                        <a:lnTo>
                          <a:pt x="14881" y="18802"/>
                        </a:lnTo>
                        <a:lnTo>
                          <a:pt x="14735" y="18900"/>
                        </a:lnTo>
                        <a:lnTo>
                          <a:pt x="14564" y="18924"/>
                        </a:lnTo>
                        <a:lnTo>
                          <a:pt x="1023" y="18924"/>
                        </a:lnTo>
                        <a:lnTo>
                          <a:pt x="1023" y="18924"/>
                        </a:lnTo>
                        <a:lnTo>
                          <a:pt x="853" y="18900"/>
                        </a:lnTo>
                        <a:lnTo>
                          <a:pt x="682" y="18802"/>
                        </a:lnTo>
                        <a:lnTo>
                          <a:pt x="512" y="18680"/>
                        </a:lnTo>
                        <a:lnTo>
                          <a:pt x="341" y="18534"/>
                        </a:lnTo>
                        <a:lnTo>
                          <a:pt x="219" y="18364"/>
                        </a:lnTo>
                        <a:lnTo>
                          <a:pt x="98" y="18169"/>
                        </a:lnTo>
                        <a:lnTo>
                          <a:pt x="25" y="17998"/>
                        </a:lnTo>
                        <a:lnTo>
                          <a:pt x="0" y="17828"/>
                        </a:lnTo>
                        <a:lnTo>
                          <a:pt x="0" y="877"/>
                        </a:lnTo>
                        <a:lnTo>
                          <a:pt x="0" y="877"/>
                        </a:lnTo>
                        <a:lnTo>
                          <a:pt x="25" y="706"/>
                        </a:lnTo>
                        <a:lnTo>
                          <a:pt x="98" y="560"/>
                        </a:lnTo>
                        <a:lnTo>
                          <a:pt x="195" y="414"/>
                        </a:lnTo>
                        <a:lnTo>
                          <a:pt x="341" y="268"/>
                        </a:lnTo>
                        <a:lnTo>
                          <a:pt x="487" y="171"/>
                        </a:lnTo>
                        <a:lnTo>
                          <a:pt x="658" y="73"/>
                        </a:lnTo>
                        <a:lnTo>
                          <a:pt x="828" y="24"/>
                        </a:lnTo>
                        <a:lnTo>
                          <a:pt x="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7" name="Shape 267"/>
                  <p:cNvSpPr/>
                  <p:nvPr/>
                </p:nvSpPr>
                <p:spPr>
                  <a:xfrm>
                    <a:off x="626775" y="929175"/>
                    <a:ext cx="377525" cy="462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101" h="18511" fill="none" extrusionOk="0">
                        <a:moveTo>
                          <a:pt x="15101" y="3362"/>
                        </a:moveTo>
                        <a:lnTo>
                          <a:pt x="15101" y="17731"/>
                        </a:lnTo>
                        <a:lnTo>
                          <a:pt x="15101" y="17731"/>
                        </a:lnTo>
                        <a:lnTo>
                          <a:pt x="15077" y="17877"/>
                        </a:lnTo>
                        <a:lnTo>
                          <a:pt x="15028" y="18024"/>
                        </a:lnTo>
                        <a:lnTo>
                          <a:pt x="14979" y="18145"/>
                        </a:lnTo>
                        <a:lnTo>
                          <a:pt x="14882" y="18267"/>
                        </a:lnTo>
                        <a:lnTo>
                          <a:pt x="14760" y="18365"/>
                        </a:lnTo>
                        <a:lnTo>
                          <a:pt x="14614" y="18438"/>
                        </a:lnTo>
                        <a:lnTo>
                          <a:pt x="14468" y="18486"/>
                        </a:lnTo>
                        <a:lnTo>
                          <a:pt x="14322" y="18511"/>
                        </a:lnTo>
                        <a:lnTo>
                          <a:pt x="780" y="18511"/>
                        </a:lnTo>
                        <a:lnTo>
                          <a:pt x="780" y="18511"/>
                        </a:lnTo>
                        <a:lnTo>
                          <a:pt x="634" y="18486"/>
                        </a:lnTo>
                        <a:lnTo>
                          <a:pt x="488" y="18438"/>
                        </a:lnTo>
                        <a:lnTo>
                          <a:pt x="342" y="18365"/>
                        </a:lnTo>
                        <a:lnTo>
                          <a:pt x="220" y="18267"/>
                        </a:lnTo>
                        <a:lnTo>
                          <a:pt x="123" y="18145"/>
                        </a:lnTo>
                        <a:lnTo>
                          <a:pt x="74" y="18024"/>
                        </a:lnTo>
                        <a:lnTo>
                          <a:pt x="25" y="17877"/>
                        </a:lnTo>
                        <a:lnTo>
                          <a:pt x="1" y="17731"/>
                        </a:lnTo>
                        <a:lnTo>
                          <a:pt x="1" y="780"/>
                        </a:lnTo>
                        <a:lnTo>
                          <a:pt x="1" y="780"/>
                        </a:lnTo>
                        <a:lnTo>
                          <a:pt x="25" y="610"/>
                        </a:lnTo>
                        <a:lnTo>
                          <a:pt x="74" y="464"/>
                        </a:lnTo>
                        <a:lnTo>
                          <a:pt x="123" y="342"/>
                        </a:lnTo>
                        <a:lnTo>
                          <a:pt x="220" y="220"/>
                        </a:lnTo>
                        <a:lnTo>
                          <a:pt x="342" y="123"/>
                        </a:lnTo>
                        <a:lnTo>
                          <a:pt x="488" y="50"/>
                        </a:lnTo>
                        <a:lnTo>
                          <a:pt x="634" y="1"/>
                        </a:lnTo>
                        <a:lnTo>
                          <a:pt x="780" y="1"/>
                        </a:lnTo>
                        <a:lnTo>
                          <a:pt x="1174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8" name="Shape 268"/>
                  <p:cNvSpPr/>
                  <p:nvPr/>
                </p:nvSpPr>
                <p:spPr>
                  <a:xfrm>
                    <a:off x="688900" y="1256150"/>
                    <a:ext cx="13397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359" h="1" fill="none" extrusionOk="0">
                        <a:moveTo>
                          <a:pt x="5358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69" name="Shape 269"/>
                  <p:cNvSpPr/>
                  <p:nvPr/>
                </p:nvSpPr>
                <p:spPr>
                  <a:xfrm>
                    <a:off x="688900" y="12013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0" name="Shape 270"/>
                  <p:cNvSpPr/>
                  <p:nvPr/>
                </p:nvSpPr>
                <p:spPr>
                  <a:xfrm>
                    <a:off x="688900" y="1145950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1" name="Shape 271"/>
                  <p:cNvSpPr/>
                  <p:nvPr/>
                </p:nvSpPr>
                <p:spPr>
                  <a:xfrm>
                    <a:off x="688900" y="1090525"/>
                    <a:ext cx="2557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30" h="1" fill="none" extrusionOk="0">
                        <a:moveTo>
                          <a:pt x="1022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2" name="Shape 272"/>
                  <p:cNvSpPr/>
                  <p:nvPr/>
                </p:nvSpPr>
                <p:spPr>
                  <a:xfrm>
                    <a:off x="920250" y="929175"/>
                    <a:ext cx="84050" cy="840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62" h="3362" fill="none" extrusionOk="0">
                        <a:moveTo>
                          <a:pt x="1" y="2582"/>
                        </a:moveTo>
                        <a:lnTo>
                          <a:pt x="1" y="1"/>
                        </a:lnTo>
                        <a:lnTo>
                          <a:pt x="3362" y="3362"/>
                        </a:lnTo>
                        <a:lnTo>
                          <a:pt x="780" y="3362"/>
                        </a:lnTo>
                        <a:lnTo>
                          <a:pt x="780" y="3362"/>
                        </a:lnTo>
                        <a:lnTo>
                          <a:pt x="610" y="3337"/>
                        </a:lnTo>
                        <a:lnTo>
                          <a:pt x="464" y="3289"/>
                        </a:lnTo>
                        <a:lnTo>
                          <a:pt x="342" y="3216"/>
                        </a:lnTo>
                        <a:lnTo>
                          <a:pt x="220" y="3118"/>
                        </a:lnTo>
                        <a:lnTo>
                          <a:pt x="123" y="3021"/>
                        </a:lnTo>
                        <a:lnTo>
                          <a:pt x="50" y="2875"/>
                        </a:lnTo>
                        <a:lnTo>
                          <a:pt x="1" y="2729"/>
                        </a:lnTo>
                        <a:lnTo>
                          <a:pt x="1" y="2582"/>
                        </a:lnTo>
                        <a:lnTo>
                          <a:pt x="1" y="258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273" name="Shape 273"/>
                <p:cNvSpPr/>
                <p:nvPr/>
              </p:nvSpPr>
              <p:spPr>
                <a:xfrm>
                  <a:off x="1075552" y="221405"/>
                  <a:ext cx="351076" cy="349038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708" h="16611" fill="none" extrusionOk="0">
                      <a:moveTo>
                        <a:pt x="414" y="8842"/>
                      </a:moveTo>
                      <a:lnTo>
                        <a:pt x="8403" y="1048"/>
                      </a:lnTo>
                      <a:lnTo>
                        <a:pt x="8403" y="1048"/>
                      </a:lnTo>
                      <a:lnTo>
                        <a:pt x="8500" y="951"/>
                      </a:lnTo>
                      <a:lnTo>
                        <a:pt x="8597" y="829"/>
                      </a:lnTo>
                      <a:lnTo>
                        <a:pt x="8865" y="658"/>
                      </a:lnTo>
                      <a:lnTo>
                        <a:pt x="9158" y="488"/>
                      </a:lnTo>
                      <a:lnTo>
                        <a:pt x="9450" y="317"/>
                      </a:lnTo>
                      <a:lnTo>
                        <a:pt x="9450" y="317"/>
                      </a:lnTo>
                      <a:lnTo>
                        <a:pt x="9839" y="171"/>
                      </a:lnTo>
                      <a:lnTo>
                        <a:pt x="10180" y="74"/>
                      </a:lnTo>
                      <a:lnTo>
                        <a:pt x="10497" y="25"/>
                      </a:lnTo>
                      <a:lnTo>
                        <a:pt x="10814" y="1"/>
                      </a:lnTo>
                      <a:lnTo>
                        <a:pt x="15344" y="1"/>
                      </a:lnTo>
                      <a:lnTo>
                        <a:pt x="15344" y="1"/>
                      </a:lnTo>
                      <a:lnTo>
                        <a:pt x="15465" y="1"/>
                      </a:lnTo>
                      <a:lnTo>
                        <a:pt x="15587" y="49"/>
                      </a:lnTo>
                      <a:lnTo>
                        <a:pt x="15855" y="122"/>
                      </a:lnTo>
                      <a:lnTo>
                        <a:pt x="16099" y="269"/>
                      </a:lnTo>
                      <a:lnTo>
                        <a:pt x="16294" y="415"/>
                      </a:lnTo>
                      <a:lnTo>
                        <a:pt x="16294" y="415"/>
                      </a:lnTo>
                      <a:lnTo>
                        <a:pt x="16391" y="537"/>
                      </a:lnTo>
                      <a:lnTo>
                        <a:pt x="16488" y="658"/>
                      </a:lnTo>
                      <a:lnTo>
                        <a:pt x="16561" y="780"/>
                      </a:lnTo>
                      <a:lnTo>
                        <a:pt x="16610" y="902"/>
                      </a:lnTo>
                      <a:lnTo>
                        <a:pt x="16659" y="1048"/>
                      </a:lnTo>
                      <a:lnTo>
                        <a:pt x="16683" y="1170"/>
                      </a:lnTo>
                      <a:lnTo>
                        <a:pt x="16708" y="1486"/>
                      </a:lnTo>
                      <a:lnTo>
                        <a:pt x="16708" y="5992"/>
                      </a:lnTo>
                      <a:lnTo>
                        <a:pt x="16708" y="5992"/>
                      </a:lnTo>
                      <a:lnTo>
                        <a:pt x="16683" y="6309"/>
                      </a:lnTo>
                      <a:lnTo>
                        <a:pt x="16635" y="6625"/>
                      </a:lnTo>
                      <a:lnTo>
                        <a:pt x="16537" y="6942"/>
                      </a:lnTo>
                      <a:lnTo>
                        <a:pt x="16391" y="7258"/>
                      </a:lnTo>
                      <a:lnTo>
                        <a:pt x="16391" y="7258"/>
                      </a:lnTo>
                      <a:lnTo>
                        <a:pt x="16342" y="7453"/>
                      </a:lnTo>
                      <a:lnTo>
                        <a:pt x="16294" y="7624"/>
                      </a:lnTo>
                      <a:lnTo>
                        <a:pt x="16196" y="7770"/>
                      </a:lnTo>
                      <a:lnTo>
                        <a:pt x="16123" y="7916"/>
                      </a:lnTo>
                      <a:lnTo>
                        <a:pt x="15928" y="8160"/>
                      </a:lnTo>
                      <a:lnTo>
                        <a:pt x="15758" y="8403"/>
                      </a:lnTo>
                      <a:lnTo>
                        <a:pt x="7891" y="16197"/>
                      </a:lnTo>
                      <a:lnTo>
                        <a:pt x="7891" y="16197"/>
                      </a:lnTo>
                      <a:lnTo>
                        <a:pt x="7794" y="16294"/>
                      </a:lnTo>
                      <a:lnTo>
                        <a:pt x="7696" y="16392"/>
                      </a:lnTo>
                      <a:lnTo>
                        <a:pt x="7574" y="16465"/>
                      </a:lnTo>
                      <a:lnTo>
                        <a:pt x="7453" y="16513"/>
                      </a:lnTo>
                      <a:lnTo>
                        <a:pt x="7185" y="16586"/>
                      </a:lnTo>
                      <a:lnTo>
                        <a:pt x="6941" y="16611"/>
                      </a:lnTo>
                      <a:lnTo>
                        <a:pt x="6941" y="16611"/>
                      </a:lnTo>
                      <a:lnTo>
                        <a:pt x="6649" y="16586"/>
                      </a:lnTo>
                      <a:lnTo>
                        <a:pt x="6503" y="16562"/>
                      </a:lnTo>
                      <a:lnTo>
                        <a:pt x="6381" y="16513"/>
                      </a:lnTo>
                      <a:lnTo>
                        <a:pt x="6235" y="16465"/>
                      </a:lnTo>
                      <a:lnTo>
                        <a:pt x="6113" y="16392"/>
                      </a:lnTo>
                      <a:lnTo>
                        <a:pt x="5991" y="16294"/>
                      </a:lnTo>
                      <a:lnTo>
                        <a:pt x="5894" y="16197"/>
                      </a:lnTo>
                      <a:lnTo>
                        <a:pt x="414" y="10839"/>
                      </a:lnTo>
                      <a:lnTo>
                        <a:pt x="414" y="10839"/>
                      </a:lnTo>
                      <a:lnTo>
                        <a:pt x="268" y="10595"/>
                      </a:lnTo>
                      <a:lnTo>
                        <a:pt x="122" y="10352"/>
                      </a:lnTo>
                      <a:lnTo>
                        <a:pt x="24" y="10108"/>
                      </a:lnTo>
                      <a:lnTo>
                        <a:pt x="0" y="10011"/>
                      </a:lnTo>
                      <a:lnTo>
                        <a:pt x="0" y="9889"/>
                      </a:lnTo>
                      <a:lnTo>
                        <a:pt x="0" y="9889"/>
                      </a:lnTo>
                      <a:lnTo>
                        <a:pt x="0" y="9718"/>
                      </a:lnTo>
                      <a:lnTo>
                        <a:pt x="24" y="9597"/>
                      </a:lnTo>
                      <a:lnTo>
                        <a:pt x="122" y="9329"/>
                      </a:lnTo>
                      <a:lnTo>
                        <a:pt x="268" y="9061"/>
                      </a:lnTo>
                      <a:lnTo>
                        <a:pt x="414" y="8842"/>
                      </a:lnTo>
                      <a:lnTo>
                        <a:pt x="414" y="8842"/>
                      </a:lnTo>
                      <a:close/>
                      <a:moveTo>
                        <a:pt x="12519" y="4190"/>
                      </a:moveTo>
                      <a:lnTo>
                        <a:pt x="12519" y="4190"/>
                      </a:lnTo>
                      <a:lnTo>
                        <a:pt x="12689" y="4336"/>
                      </a:lnTo>
                      <a:lnTo>
                        <a:pt x="12859" y="4433"/>
                      </a:lnTo>
                      <a:lnTo>
                        <a:pt x="13030" y="4482"/>
                      </a:lnTo>
                      <a:lnTo>
                        <a:pt x="13249" y="4482"/>
                      </a:lnTo>
                      <a:lnTo>
                        <a:pt x="13249" y="4482"/>
                      </a:lnTo>
                      <a:lnTo>
                        <a:pt x="13444" y="4482"/>
                      </a:lnTo>
                      <a:lnTo>
                        <a:pt x="13615" y="4433"/>
                      </a:lnTo>
                      <a:lnTo>
                        <a:pt x="13761" y="4336"/>
                      </a:lnTo>
                      <a:lnTo>
                        <a:pt x="13882" y="4190"/>
                      </a:lnTo>
                      <a:lnTo>
                        <a:pt x="13882" y="4190"/>
                      </a:lnTo>
                      <a:lnTo>
                        <a:pt x="14029" y="4044"/>
                      </a:lnTo>
                      <a:lnTo>
                        <a:pt x="14102" y="3873"/>
                      </a:lnTo>
                      <a:lnTo>
                        <a:pt x="14150" y="3727"/>
                      </a:lnTo>
                      <a:lnTo>
                        <a:pt x="14175" y="3557"/>
                      </a:lnTo>
                      <a:lnTo>
                        <a:pt x="14175" y="3557"/>
                      </a:lnTo>
                      <a:lnTo>
                        <a:pt x="14150" y="3362"/>
                      </a:lnTo>
                      <a:lnTo>
                        <a:pt x="14102" y="3167"/>
                      </a:lnTo>
                      <a:lnTo>
                        <a:pt x="14029" y="2996"/>
                      </a:lnTo>
                      <a:lnTo>
                        <a:pt x="13882" y="2850"/>
                      </a:lnTo>
                      <a:lnTo>
                        <a:pt x="13882" y="2850"/>
                      </a:lnTo>
                      <a:lnTo>
                        <a:pt x="13761" y="2728"/>
                      </a:lnTo>
                      <a:lnTo>
                        <a:pt x="13615" y="2655"/>
                      </a:lnTo>
                      <a:lnTo>
                        <a:pt x="13444" y="2582"/>
                      </a:lnTo>
                      <a:lnTo>
                        <a:pt x="13249" y="2558"/>
                      </a:lnTo>
                      <a:lnTo>
                        <a:pt x="13249" y="2558"/>
                      </a:lnTo>
                      <a:lnTo>
                        <a:pt x="13030" y="2582"/>
                      </a:lnTo>
                      <a:lnTo>
                        <a:pt x="12859" y="2655"/>
                      </a:lnTo>
                      <a:lnTo>
                        <a:pt x="12689" y="2728"/>
                      </a:lnTo>
                      <a:lnTo>
                        <a:pt x="12519" y="2850"/>
                      </a:lnTo>
                      <a:lnTo>
                        <a:pt x="12519" y="2850"/>
                      </a:lnTo>
                      <a:lnTo>
                        <a:pt x="12445" y="2996"/>
                      </a:lnTo>
                      <a:lnTo>
                        <a:pt x="12372" y="3167"/>
                      </a:lnTo>
                      <a:lnTo>
                        <a:pt x="12324" y="3362"/>
                      </a:lnTo>
                      <a:lnTo>
                        <a:pt x="12324" y="3557"/>
                      </a:lnTo>
                      <a:lnTo>
                        <a:pt x="12324" y="3557"/>
                      </a:lnTo>
                      <a:lnTo>
                        <a:pt x="12324" y="3727"/>
                      </a:lnTo>
                      <a:lnTo>
                        <a:pt x="12372" y="3873"/>
                      </a:lnTo>
                      <a:lnTo>
                        <a:pt x="12445" y="4044"/>
                      </a:lnTo>
                      <a:lnTo>
                        <a:pt x="12519" y="4190"/>
                      </a:lnTo>
                      <a:lnTo>
                        <a:pt x="12519" y="419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74" name="Shape 274"/>
                <p:cNvSpPr/>
                <p:nvPr/>
              </p:nvSpPr>
              <p:spPr>
                <a:xfrm>
                  <a:off x="1984212" y="227541"/>
                  <a:ext cx="336767" cy="33676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027" h="16027" fill="none" extrusionOk="0">
                      <a:moveTo>
                        <a:pt x="14029" y="4019"/>
                      </a:moveTo>
                      <a:lnTo>
                        <a:pt x="14029" y="4019"/>
                      </a:lnTo>
                      <a:lnTo>
                        <a:pt x="14200" y="3849"/>
                      </a:lnTo>
                      <a:lnTo>
                        <a:pt x="14395" y="3752"/>
                      </a:lnTo>
                      <a:lnTo>
                        <a:pt x="14614" y="3678"/>
                      </a:lnTo>
                      <a:lnTo>
                        <a:pt x="14809" y="3630"/>
                      </a:lnTo>
                      <a:lnTo>
                        <a:pt x="15028" y="3581"/>
                      </a:lnTo>
                      <a:lnTo>
                        <a:pt x="15247" y="3484"/>
                      </a:lnTo>
                      <a:lnTo>
                        <a:pt x="15442" y="3362"/>
                      </a:lnTo>
                      <a:lnTo>
                        <a:pt x="15661" y="3191"/>
                      </a:lnTo>
                      <a:lnTo>
                        <a:pt x="15661" y="3191"/>
                      </a:lnTo>
                      <a:lnTo>
                        <a:pt x="15832" y="2997"/>
                      </a:lnTo>
                      <a:lnTo>
                        <a:pt x="15929" y="2777"/>
                      </a:lnTo>
                      <a:lnTo>
                        <a:pt x="16002" y="2534"/>
                      </a:lnTo>
                      <a:lnTo>
                        <a:pt x="16026" y="2266"/>
                      </a:lnTo>
                      <a:lnTo>
                        <a:pt x="16026" y="2266"/>
                      </a:lnTo>
                      <a:lnTo>
                        <a:pt x="16002" y="2047"/>
                      </a:lnTo>
                      <a:lnTo>
                        <a:pt x="15978" y="1827"/>
                      </a:lnTo>
                      <a:lnTo>
                        <a:pt x="15905" y="1633"/>
                      </a:lnTo>
                      <a:lnTo>
                        <a:pt x="15807" y="1413"/>
                      </a:lnTo>
                      <a:lnTo>
                        <a:pt x="15710" y="1243"/>
                      </a:lnTo>
                      <a:lnTo>
                        <a:pt x="15588" y="1048"/>
                      </a:lnTo>
                      <a:lnTo>
                        <a:pt x="15466" y="878"/>
                      </a:lnTo>
                      <a:lnTo>
                        <a:pt x="15320" y="707"/>
                      </a:lnTo>
                      <a:lnTo>
                        <a:pt x="15320" y="707"/>
                      </a:lnTo>
                      <a:lnTo>
                        <a:pt x="15150" y="561"/>
                      </a:lnTo>
                      <a:lnTo>
                        <a:pt x="14979" y="439"/>
                      </a:lnTo>
                      <a:lnTo>
                        <a:pt x="14784" y="317"/>
                      </a:lnTo>
                      <a:lnTo>
                        <a:pt x="14590" y="196"/>
                      </a:lnTo>
                      <a:lnTo>
                        <a:pt x="14395" y="123"/>
                      </a:lnTo>
                      <a:lnTo>
                        <a:pt x="14175" y="50"/>
                      </a:lnTo>
                      <a:lnTo>
                        <a:pt x="13981" y="25"/>
                      </a:lnTo>
                      <a:lnTo>
                        <a:pt x="13761" y="1"/>
                      </a:lnTo>
                      <a:lnTo>
                        <a:pt x="13761" y="1"/>
                      </a:lnTo>
                      <a:lnTo>
                        <a:pt x="13494" y="25"/>
                      </a:lnTo>
                      <a:lnTo>
                        <a:pt x="13250" y="98"/>
                      </a:lnTo>
                      <a:lnTo>
                        <a:pt x="13031" y="196"/>
                      </a:lnTo>
                      <a:lnTo>
                        <a:pt x="12836" y="366"/>
                      </a:lnTo>
                      <a:lnTo>
                        <a:pt x="12836" y="366"/>
                      </a:lnTo>
                      <a:lnTo>
                        <a:pt x="12665" y="561"/>
                      </a:lnTo>
                      <a:lnTo>
                        <a:pt x="12544" y="780"/>
                      </a:lnTo>
                      <a:lnTo>
                        <a:pt x="12471" y="975"/>
                      </a:lnTo>
                      <a:lnTo>
                        <a:pt x="12422" y="1194"/>
                      </a:lnTo>
                      <a:lnTo>
                        <a:pt x="12349" y="1413"/>
                      </a:lnTo>
                      <a:lnTo>
                        <a:pt x="12276" y="1608"/>
                      </a:lnTo>
                      <a:lnTo>
                        <a:pt x="12178" y="1827"/>
                      </a:lnTo>
                      <a:lnTo>
                        <a:pt x="12008" y="1998"/>
                      </a:lnTo>
                      <a:lnTo>
                        <a:pt x="12008" y="1998"/>
                      </a:lnTo>
                      <a:lnTo>
                        <a:pt x="11740" y="2266"/>
                      </a:lnTo>
                      <a:lnTo>
                        <a:pt x="11496" y="2436"/>
                      </a:lnTo>
                      <a:lnTo>
                        <a:pt x="11277" y="2534"/>
                      </a:lnTo>
                      <a:lnTo>
                        <a:pt x="11082" y="2582"/>
                      </a:lnTo>
                      <a:lnTo>
                        <a:pt x="10888" y="2582"/>
                      </a:lnTo>
                      <a:lnTo>
                        <a:pt x="10717" y="2534"/>
                      </a:lnTo>
                      <a:lnTo>
                        <a:pt x="10547" y="2412"/>
                      </a:lnTo>
                      <a:lnTo>
                        <a:pt x="10376" y="2290"/>
                      </a:lnTo>
                      <a:lnTo>
                        <a:pt x="10206" y="2095"/>
                      </a:lnTo>
                      <a:lnTo>
                        <a:pt x="10035" y="1901"/>
                      </a:lnTo>
                      <a:lnTo>
                        <a:pt x="9670" y="1413"/>
                      </a:lnTo>
                      <a:lnTo>
                        <a:pt x="9231" y="878"/>
                      </a:lnTo>
                      <a:lnTo>
                        <a:pt x="8988" y="585"/>
                      </a:lnTo>
                      <a:lnTo>
                        <a:pt x="8720" y="293"/>
                      </a:lnTo>
                      <a:lnTo>
                        <a:pt x="8720" y="293"/>
                      </a:lnTo>
                      <a:lnTo>
                        <a:pt x="8574" y="171"/>
                      </a:lnTo>
                      <a:lnTo>
                        <a:pt x="8379" y="74"/>
                      </a:lnTo>
                      <a:lnTo>
                        <a:pt x="8209" y="25"/>
                      </a:lnTo>
                      <a:lnTo>
                        <a:pt x="8014" y="1"/>
                      </a:lnTo>
                      <a:lnTo>
                        <a:pt x="8014" y="1"/>
                      </a:lnTo>
                      <a:lnTo>
                        <a:pt x="7916" y="25"/>
                      </a:lnTo>
                      <a:lnTo>
                        <a:pt x="7770" y="98"/>
                      </a:lnTo>
                      <a:lnTo>
                        <a:pt x="7307" y="366"/>
                      </a:lnTo>
                      <a:lnTo>
                        <a:pt x="7039" y="537"/>
                      </a:lnTo>
                      <a:lnTo>
                        <a:pt x="6747" y="756"/>
                      </a:lnTo>
                      <a:lnTo>
                        <a:pt x="6431" y="975"/>
                      </a:lnTo>
                      <a:lnTo>
                        <a:pt x="6138" y="1243"/>
                      </a:lnTo>
                      <a:lnTo>
                        <a:pt x="5870" y="1511"/>
                      </a:lnTo>
                      <a:lnTo>
                        <a:pt x="5627" y="1803"/>
                      </a:lnTo>
                      <a:lnTo>
                        <a:pt x="5432" y="2095"/>
                      </a:lnTo>
                      <a:lnTo>
                        <a:pt x="5359" y="2242"/>
                      </a:lnTo>
                      <a:lnTo>
                        <a:pt x="5310" y="2412"/>
                      </a:lnTo>
                      <a:lnTo>
                        <a:pt x="5262" y="2558"/>
                      </a:lnTo>
                      <a:lnTo>
                        <a:pt x="5237" y="2704"/>
                      </a:lnTo>
                      <a:lnTo>
                        <a:pt x="5237" y="2850"/>
                      </a:lnTo>
                      <a:lnTo>
                        <a:pt x="5262" y="3021"/>
                      </a:lnTo>
                      <a:lnTo>
                        <a:pt x="5310" y="3167"/>
                      </a:lnTo>
                      <a:lnTo>
                        <a:pt x="5383" y="3313"/>
                      </a:lnTo>
                      <a:lnTo>
                        <a:pt x="5481" y="3459"/>
                      </a:lnTo>
                      <a:lnTo>
                        <a:pt x="5603" y="3605"/>
                      </a:lnTo>
                      <a:lnTo>
                        <a:pt x="5603" y="3605"/>
                      </a:lnTo>
                      <a:lnTo>
                        <a:pt x="5797" y="3752"/>
                      </a:lnTo>
                      <a:lnTo>
                        <a:pt x="5992" y="3849"/>
                      </a:lnTo>
                      <a:lnTo>
                        <a:pt x="6187" y="3946"/>
                      </a:lnTo>
                      <a:lnTo>
                        <a:pt x="6406" y="3995"/>
                      </a:lnTo>
                      <a:lnTo>
                        <a:pt x="6625" y="4044"/>
                      </a:lnTo>
                      <a:lnTo>
                        <a:pt x="6845" y="4141"/>
                      </a:lnTo>
                      <a:lnTo>
                        <a:pt x="7039" y="4239"/>
                      </a:lnTo>
                      <a:lnTo>
                        <a:pt x="7234" y="4409"/>
                      </a:lnTo>
                      <a:lnTo>
                        <a:pt x="7234" y="4409"/>
                      </a:lnTo>
                      <a:lnTo>
                        <a:pt x="7405" y="4604"/>
                      </a:lnTo>
                      <a:lnTo>
                        <a:pt x="7502" y="4823"/>
                      </a:lnTo>
                      <a:lnTo>
                        <a:pt x="7575" y="5067"/>
                      </a:lnTo>
                      <a:lnTo>
                        <a:pt x="7600" y="5359"/>
                      </a:lnTo>
                      <a:lnTo>
                        <a:pt x="7600" y="5359"/>
                      </a:lnTo>
                      <a:lnTo>
                        <a:pt x="7575" y="5554"/>
                      </a:lnTo>
                      <a:lnTo>
                        <a:pt x="7551" y="5773"/>
                      </a:lnTo>
                      <a:lnTo>
                        <a:pt x="7478" y="5968"/>
                      </a:lnTo>
                      <a:lnTo>
                        <a:pt x="7405" y="6163"/>
                      </a:lnTo>
                      <a:lnTo>
                        <a:pt x="7307" y="6357"/>
                      </a:lnTo>
                      <a:lnTo>
                        <a:pt x="7186" y="6552"/>
                      </a:lnTo>
                      <a:lnTo>
                        <a:pt x="7039" y="6723"/>
                      </a:lnTo>
                      <a:lnTo>
                        <a:pt x="6893" y="6893"/>
                      </a:lnTo>
                      <a:lnTo>
                        <a:pt x="6893" y="6893"/>
                      </a:lnTo>
                      <a:lnTo>
                        <a:pt x="6723" y="7039"/>
                      </a:lnTo>
                      <a:lnTo>
                        <a:pt x="6552" y="7186"/>
                      </a:lnTo>
                      <a:lnTo>
                        <a:pt x="6382" y="7283"/>
                      </a:lnTo>
                      <a:lnTo>
                        <a:pt x="6187" y="7405"/>
                      </a:lnTo>
                      <a:lnTo>
                        <a:pt x="5992" y="7478"/>
                      </a:lnTo>
                      <a:lnTo>
                        <a:pt x="5773" y="7551"/>
                      </a:lnTo>
                      <a:lnTo>
                        <a:pt x="5554" y="7575"/>
                      </a:lnTo>
                      <a:lnTo>
                        <a:pt x="5359" y="7600"/>
                      </a:lnTo>
                      <a:lnTo>
                        <a:pt x="5359" y="7600"/>
                      </a:lnTo>
                      <a:lnTo>
                        <a:pt x="5091" y="7575"/>
                      </a:lnTo>
                      <a:lnTo>
                        <a:pt x="4848" y="7502"/>
                      </a:lnTo>
                      <a:lnTo>
                        <a:pt x="4604" y="7405"/>
                      </a:lnTo>
                      <a:lnTo>
                        <a:pt x="4409" y="7234"/>
                      </a:lnTo>
                      <a:lnTo>
                        <a:pt x="4409" y="7234"/>
                      </a:lnTo>
                      <a:lnTo>
                        <a:pt x="4239" y="7039"/>
                      </a:lnTo>
                      <a:lnTo>
                        <a:pt x="4117" y="6820"/>
                      </a:lnTo>
                      <a:lnTo>
                        <a:pt x="4044" y="6601"/>
                      </a:lnTo>
                      <a:lnTo>
                        <a:pt x="3971" y="6382"/>
                      </a:lnTo>
                      <a:lnTo>
                        <a:pt x="3922" y="6187"/>
                      </a:lnTo>
                      <a:lnTo>
                        <a:pt x="3849" y="5992"/>
                      </a:lnTo>
                      <a:lnTo>
                        <a:pt x="3752" y="5797"/>
                      </a:lnTo>
                      <a:lnTo>
                        <a:pt x="3605" y="5602"/>
                      </a:lnTo>
                      <a:lnTo>
                        <a:pt x="3605" y="5602"/>
                      </a:lnTo>
                      <a:lnTo>
                        <a:pt x="3459" y="5481"/>
                      </a:lnTo>
                      <a:lnTo>
                        <a:pt x="3313" y="5383"/>
                      </a:lnTo>
                      <a:lnTo>
                        <a:pt x="3167" y="5310"/>
                      </a:lnTo>
                      <a:lnTo>
                        <a:pt x="3021" y="5262"/>
                      </a:lnTo>
                      <a:lnTo>
                        <a:pt x="2850" y="5237"/>
                      </a:lnTo>
                      <a:lnTo>
                        <a:pt x="2704" y="5237"/>
                      </a:lnTo>
                      <a:lnTo>
                        <a:pt x="2558" y="5262"/>
                      </a:lnTo>
                      <a:lnTo>
                        <a:pt x="2412" y="5310"/>
                      </a:lnTo>
                      <a:lnTo>
                        <a:pt x="2242" y="5359"/>
                      </a:lnTo>
                      <a:lnTo>
                        <a:pt x="2095" y="5432"/>
                      </a:lnTo>
                      <a:lnTo>
                        <a:pt x="1803" y="5627"/>
                      </a:lnTo>
                      <a:lnTo>
                        <a:pt x="1511" y="5870"/>
                      </a:lnTo>
                      <a:lnTo>
                        <a:pt x="1243" y="6138"/>
                      </a:lnTo>
                      <a:lnTo>
                        <a:pt x="975" y="6431"/>
                      </a:lnTo>
                      <a:lnTo>
                        <a:pt x="756" y="6747"/>
                      </a:lnTo>
                      <a:lnTo>
                        <a:pt x="537" y="7039"/>
                      </a:lnTo>
                      <a:lnTo>
                        <a:pt x="366" y="7307"/>
                      </a:lnTo>
                      <a:lnTo>
                        <a:pt x="98" y="7770"/>
                      </a:lnTo>
                      <a:lnTo>
                        <a:pt x="25" y="7916"/>
                      </a:lnTo>
                      <a:lnTo>
                        <a:pt x="1" y="8014"/>
                      </a:lnTo>
                      <a:lnTo>
                        <a:pt x="1" y="8014"/>
                      </a:lnTo>
                      <a:lnTo>
                        <a:pt x="25" y="8208"/>
                      </a:lnTo>
                      <a:lnTo>
                        <a:pt x="74" y="8379"/>
                      </a:lnTo>
                      <a:lnTo>
                        <a:pt x="171" y="8574"/>
                      </a:lnTo>
                      <a:lnTo>
                        <a:pt x="293" y="8720"/>
                      </a:lnTo>
                      <a:lnTo>
                        <a:pt x="293" y="8720"/>
                      </a:lnTo>
                      <a:lnTo>
                        <a:pt x="585" y="8988"/>
                      </a:lnTo>
                      <a:lnTo>
                        <a:pt x="878" y="9231"/>
                      </a:lnTo>
                      <a:lnTo>
                        <a:pt x="1413" y="9670"/>
                      </a:lnTo>
                      <a:lnTo>
                        <a:pt x="1901" y="10035"/>
                      </a:lnTo>
                      <a:lnTo>
                        <a:pt x="2095" y="10206"/>
                      </a:lnTo>
                      <a:lnTo>
                        <a:pt x="2290" y="10376"/>
                      </a:lnTo>
                      <a:lnTo>
                        <a:pt x="2412" y="10547"/>
                      </a:lnTo>
                      <a:lnTo>
                        <a:pt x="2534" y="10717"/>
                      </a:lnTo>
                      <a:lnTo>
                        <a:pt x="2583" y="10888"/>
                      </a:lnTo>
                      <a:lnTo>
                        <a:pt x="2583" y="11082"/>
                      </a:lnTo>
                      <a:lnTo>
                        <a:pt x="2534" y="11277"/>
                      </a:lnTo>
                      <a:lnTo>
                        <a:pt x="2436" y="11496"/>
                      </a:lnTo>
                      <a:lnTo>
                        <a:pt x="2266" y="11740"/>
                      </a:lnTo>
                      <a:lnTo>
                        <a:pt x="1998" y="12008"/>
                      </a:lnTo>
                      <a:lnTo>
                        <a:pt x="1998" y="12008"/>
                      </a:lnTo>
                      <a:lnTo>
                        <a:pt x="1828" y="12178"/>
                      </a:lnTo>
                      <a:lnTo>
                        <a:pt x="1633" y="12276"/>
                      </a:lnTo>
                      <a:lnTo>
                        <a:pt x="1413" y="12349"/>
                      </a:lnTo>
                      <a:lnTo>
                        <a:pt x="1219" y="12398"/>
                      </a:lnTo>
                      <a:lnTo>
                        <a:pt x="999" y="12446"/>
                      </a:lnTo>
                      <a:lnTo>
                        <a:pt x="780" y="12544"/>
                      </a:lnTo>
                      <a:lnTo>
                        <a:pt x="585" y="12665"/>
                      </a:lnTo>
                      <a:lnTo>
                        <a:pt x="366" y="12836"/>
                      </a:lnTo>
                      <a:lnTo>
                        <a:pt x="366" y="12836"/>
                      </a:lnTo>
                      <a:lnTo>
                        <a:pt x="196" y="13031"/>
                      </a:lnTo>
                      <a:lnTo>
                        <a:pt x="98" y="13250"/>
                      </a:lnTo>
                      <a:lnTo>
                        <a:pt x="25" y="13493"/>
                      </a:lnTo>
                      <a:lnTo>
                        <a:pt x="1" y="13761"/>
                      </a:lnTo>
                      <a:lnTo>
                        <a:pt x="1" y="13761"/>
                      </a:lnTo>
                      <a:lnTo>
                        <a:pt x="25" y="13981"/>
                      </a:lnTo>
                      <a:lnTo>
                        <a:pt x="50" y="14200"/>
                      </a:lnTo>
                      <a:lnTo>
                        <a:pt x="123" y="14395"/>
                      </a:lnTo>
                      <a:lnTo>
                        <a:pt x="220" y="14614"/>
                      </a:lnTo>
                      <a:lnTo>
                        <a:pt x="318" y="14784"/>
                      </a:lnTo>
                      <a:lnTo>
                        <a:pt x="439" y="14979"/>
                      </a:lnTo>
                      <a:lnTo>
                        <a:pt x="561" y="15150"/>
                      </a:lnTo>
                      <a:lnTo>
                        <a:pt x="707" y="15320"/>
                      </a:lnTo>
                      <a:lnTo>
                        <a:pt x="707" y="15320"/>
                      </a:lnTo>
                      <a:lnTo>
                        <a:pt x="878" y="15466"/>
                      </a:lnTo>
                      <a:lnTo>
                        <a:pt x="1048" y="15588"/>
                      </a:lnTo>
                      <a:lnTo>
                        <a:pt x="1243" y="15710"/>
                      </a:lnTo>
                      <a:lnTo>
                        <a:pt x="1438" y="15832"/>
                      </a:lnTo>
                      <a:lnTo>
                        <a:pt x="1633" y="15905"/>
                      </a:lnTo>
                      <a:lnTo>
                        <a:pt x="1852" y="15978"/>
                      </a:lnTo>
                      <a:lnTo>
                        <a:pt x="2047" y="16002"/>
                      </a:lnTo>
                      <a:lnTo>
                        <a:pt x="2266" y="16026"/>
                      </a:lnTo>
                      <a:lnTo>
                        <a:pt x="2266" y="16026"/>
                      </a:lnTo>
                      <a:lnTo>
                        <a:pt x="2534" y="16002"/>
                      </a:lnTo>
                      <a:lnTo>
                        <a:pt x="2777" y="15929"/>
                      </a:lnTo>
                      <a:lnTo>
                        <a:pt x="2997" y="15832"/>
                      </a:lnTo>
                      <a:lnTo>
                        <a:pt x="3191" y="15661"/>
                      </a:lnTo>
                      <a:lnTo>
                        <a:pt x="3191" y="15661"/>
                      </a:lnTo>
                      <a:lnTo>
                        <a:pt x="3362" y="15466"/>
                      </a:lnTo>
                      <a:lnTo>
                        <a:pt x="3484" y="15247"/>
                      </a:lnTo>
                      <a:lnTo>
                        <a:pt x="3557" y="15052"/>
                      </a:lnTo>
                      <a:lnTo>
                        <a:pt x="3605" y="14833"/>
                      </a:lnTo>
                      <a:lnTo>
                        <a:pt x="3679" y="14614"/>
                      </a:lnTo>
                      <a:lnTo>
                        <a:pt x="3752" y="14419"/>
                      </a:lnTo>
                      <a:lnTo>
                        <a:pt x="3849" y="14200"/>
                      </a:lnTo>
                      <a:lnTo>
                        <a:pt x="4019" y="14029"/>
                      </a:lnTo>
                      <a:lnTo>
                        <a:pt x="4019" y="14029"/>
                      </a:lnTo>
                      <a:lnTo>
                        <a:pt x="4287" y="13786"/>
                      </a:lnTo>
                      <a:lnTo>
                        <a:pt x="4531" y="13591"/>
                      </a:lnTo>
                      <a:lnTo>
                        <a:pt x="4750" y="13493"/>
                      </a:lnTo>
                      <a:lnTo>
                        <a:pt x="4945" y="13445"/>
                      </a:lnTo>
                      <a:lnTo>
                        <a:pt x="5140" y="13445"/>
                      </a:lnTo>
                      <a:lnTo>
                        <a:pt x="5310" y="13493"/>
                      </a:lnTo>
                      <a:lnTo>
                        <a:pt x="5481" y="13615"/>
                      </a:lnTo>
                      <a:lnTo>
                        <a:pt x="5651" y="13737"/>
                      </a:lnTo>
                      <a:lnTo>
                        <a:pt x="5822" y="13932"/>
                      </a:lnTo>
                      <a:lnTo>
                        <a:pt x="5992" y="14127"/>
                      </a:lnTo>
                      <a:lnTo>
                        <a:pt x="6358" y="14614"/>
                      </a:lnTo>
                      <a:lnTo>
                        <a:pt x="6796" y="15150"/>
                      </a:lnTo>
                      <a:lnTo>
                        <a:pt x="7039" y="15442"/>
                      </a:lnTo>
                      <a:lnTo>
                        <a:pt x="7307" y="15734"/>
                      </a:lnTo>
                      <a:lnTo>
                        <a:pt x="7307" y="15734"/>
                      </a:lnTo>
                      <a:lnTo>
                        <a:pt x="7454" y="15856"/>
                      </a:lnTo>
                      <a:lnTo>
                        <a:pt x="7648" y="15953"/>
                      </a:lnTo>
                      <a:lnTo>
                        <a:pt x="7819" y="16002"/>
                      </a:lnTo>
                      <a:lnTo>
                        <a:pt x="8014" y="16026"/>
                      </a:lnTo>
                      <a:lnTo>
                        <a:pt x="8014" y="16026"/>
                      </a:lnTo>
                      <a:lnTo>
                        <a:pt x="8111" y="16002"/>
                      </a:lnTo>
                      <a:lnTo>
                        <a:pt x="8257" y="15929"/>
                      </a:lnTo>
                      <a:lnTo>
                        <a:pt x="8720" y="15661"/>
                      </a:lnTo>
                      <a:lnTo>
                        <a:pt x="8988" y="15491"/>
                      </a:lnTo>
                      <a:lnTo>
                        <a:pt x="9280" y="15271"/>
                      </a:lnTo>
                      <a:lnTo>
                        <a:pt x="9597" y="15052"/>
                      </a:lnTo>
                      <a:lnTo>
                        <a:pt x="9889" y="14784"/>
                      </a:lnTo>
                      <a:lnTo>
                        <a:pt x="10157" y="14516"/>
                      </a:lnTo>
                      <a:lnTo>
                        <a:pt x="10400" y="14224"/>
                      </a:lnTo>
                      <a:lnTo>
                        <a:pt x="10595" y="13932"/>
                      </a:lnTo>
                      <a:lnTo>
                        <a:pt x="10668" y="13786"/>
                      </a:lnTo>
                      <a:lnTo>
                        <a:pt x="10717" y="13615"/>
                      </a:lnTo>
                      <a:lnTo>
                        <a:pt x="10766" y="13469"/>
                      </a:lnTo>
                      <a:lnTo>
                        <a:pt x="10790" y="13323"/>
                      </a:lnTo>
                      <a:lnTo>
                        <a:pt x="10790" y="13177"/>
                      </a:lnTo>
                      <a:lnTo>
                        <a:pt x="10766" y="13006"/>
                      </a:lnTo>
                      <a:lnTo>
                        <a:pt x="10717" y="12860"/>
                      </a:lnTo>
                      <a:lnTo>
                        <a:pt x="10644" y="12714"/>
                      </a:lnTo>
                      <a:lnTo>
                        <a:pt x="10547" y="12568"/>
                      </a:lnTo>
                      <a:lnTo>
                        <a:pt x="10425" y="12422"/>
                      </a:lnTo>
                      <a:lnTo>
                        <a:pt x="10425" y="12422"/>
                      </a:lnTo>
                      <a:lnTo>
                        <a:pt x="10230" y="12276"/>
                      </a:lnTo>
                      <a:lnTo>
                        <a:pt x="10035" y="12178"/>
                      </a:lnTo>
                      <a:lnTo>
                        <a:pt x="9840" y="12105"/>
                      </a:lnTo>
                      <a:lnTo>
                        <a:pt x="9621" y="12032"/>
                      </a:lnTo>
                      <a:lnTo>
                        <a:pt x="9402" y="11983"/>
                      </a:lnTo>
                      <a:lnTo>
                        <a:pt x="9183" y="11886"/>
                      </a:lnTo>
                      <a:lnTo>
                        <a:pt x="8988" y="11789"/>
                      </a:lnTo>
                      <a:lnTo>
                        <a:pt x="8793" y="11618"/>
                      </a:lnTo>
                      <a:lnTo>
                        <a:pt x="8793" y="11618"/>
                      </a:lnTo>
                      <a:lnTo>
                        <a:pt x="8623" y="11423"/>
                      </a:lnTo>
                      <a:lnTo>
                        <a:pt x="8525" y="11204"/>
                      </a:lnTo>
                      <a:lnTo>
                        <a:pt x="8452" y="10961"/>
                      </a:lnTo>
                      <a:lnTo>
                        <a:pt x="8428" y="10668"/>
                      </a:lnTo>
                      <a:lnTo>
                        <a:pt x="8428" y="10668"/>
                      </a:lnTo>
                      <a:lnTo>
                        <a:pt x="8452" y="10473"/>
                      </a:lnTo>
                      <a:lnTo>
                        <a:pt x="8476" y="10254"/>
                      </a:lnTo>
                      <a:lnTo>
                        <a:pt x="8549" y="10059"/>
                      </a:lnTo>
                      <a:lnTo>
                        <a:pt x="8623" y="9865"/>
                      </a:lnTo>
                      <a:lnTo>
                        <a:pt x="8720" y="9670"/>
                      </a:lnTo>
                      <a:lnTo>
                        <a:pt x="8842" y="9475"/>
                      </a:lnTo>
                      <a:lnTo>
                        <a:pt x="8988" y="9304"/>
                      </a:lnTo>
                      <a:lnTo>
                        <a:pt x="9134" y="9134"/>
                      </a:lnTo>
                      <a:lnTo>
                        <a:pt x="9134" y="9134"/>
                      </a:lnTo>
                      <a:lnTo>
                        <a:pt x="9304" y="8988"/>
                      </a:lnTo>
                      <a:lnTo>
                        <a:pt x="9475" y="8866"/>
                      </a:lnTo>
                      <a:lnTo>
                        <a:pt x="9645" y="8744"/>
                      </a:lnTo>
                      <a:lnTo>
                        <a:pt x="9840" y="8622"/>
                      </a:lnTo>
                      <a:lnTo>
                        <a:pt x="10035" y="8549"/>
                      </a:lnTo>
                      <a:lnTo>
                        <a:pt x="10254" y="8476"/>
                      </a:lnTo>
                      <a:lnTo>
                        <a:pt x="10474" y="8452"/>
                      </a:lnTo>
                      <a:lnTo>
                        <a:pt x="10668" y="8428"/>
                      </a:lnTo>
                      <a:lnTo>
                        <a:pt x="10668" y="8428"/>
                      </a:lnTo>
                      <a:lnTo>
                        <a:pt x="10936" y="8452"/>
                      </a:lnTo>
                      <a:lnTo>
                        <a:pt x="11180" y="8525"/>
                      </a:lnTo>
                      <a:lnTo>
                        <a:pt x="11423" y="8622"/>
                      </a:lnTo>
                      <a:lnTo>
                        <a:pt x="11618" y="8793"/>
                      </a:lnTo>
                      <a:lnTo>
                        <a:pt x="11618" y="8793"/>
                      </a:lnTo>
                      <a:lnTo>
                        <a:pt x="11789" y="8988"/>
                      </a:lnTo>
                      <a:lnTo>
                        <a:pt x="11910" y="9207"/>
                      </a:lnTo>
                      <a:lnTo>
                        <a:pt x="11984" y="9426"/>
                      </a:lnTo>
                      <a:lnTo>
                        <a:pt x="12057" y="9645"/>
                      </a:lnTo>
                      <a:lnTo>
                        <a:pt x="12105" y="9840"/>
                      </a:lnTo>
                      <a:lnTo>
                        <a:pt x="12178" y="10035"/>
                      </a:lnTo>
                      <a:lnTo>
                        <a:pt x="12276" y="10230"/>
                      </a:lnTo>
                      <a:lnTo>
                        <a:pt x="12422" y="10425"/>
                      </a:lnTo>
                      <a:lnTo>
                        <a:pt x="12422" y="10425"/>
                      </a:lnTo>
                      <a:lnTo>
                        <a:pt x="12568" y="10547"/>
                      </a:lnTo>
                      <a:lnTo>
                        <a:pt x="12714" y="10644"/>
                      </a:lnTo>
                      <a:lnTo>
                        <a:pt x="12860" y="10717"/>
                      </a:lnTo>
                      <a:lnTo>
                        <a:pt x="13006" y="10766"/>
                      </a:lnTo>
                      <a:lnTo>
                        <a:pt x="13177" y="10790"/>
                      </a:lnTo>
                      <a:lnTo>
                        <a:pt x="13323" y="10790"/>
                      </a:lnTo>
                      <a:lnTo>
                        <a:pt x="13469" y="10766"/>
                      </a:lnTo>
                      <a:lnTo>
                        <a:pt x="13615" y="10717"/>
                      </a:lnTo>
                      <a:lnTo>
                        <a:pt x="13786" y="10668"/>
                      </a:lnTo>
                      <a:lnTo>
                        <a:pt x="13932" y="10595"/>
                      </a:lnTo>
                      <a:lnTo>
                        <a:pt x="14224" y="10400"/>
                      </a:lnTo>
                      <a:lnTo>
                        <a:pt x="14516" y="10157"/>
                      </a:lnTo>
                      <a:lnTo>
                        <a:pt x="14784" y="9889"/>
                      </a:lnTo>
                      <a:lnTo>
                        <a:pt x="15052" y="9597"/>
                      </a:lnTo>
                      <a:lnTo>
                        <a:pt x="15271" y="9280"/>
                      </a:lnTo>
                      <a:lnTo>
                        <a:pt x="15491" y="8988"/>
                      </a:lnTo>
                      <a:lnTo>
                        <a:pt x="15661" y="8720"/>
                      </a:lnTo>
                      <a:lnTo>
                        <a:pt x="15929" y="8257"/>
                      </a:lnTo>
                      <a:lnTo>
                        <a:pt x="16002" y="8111"/>
                      </a:lnTo>
                      <a:lnTo>
                        <a:pt x="16026" y="8014"/>
                      </a:lnTo>
                      <a:lnTo>
                        <a:pt x="16026" y="8014"/>
                      </a:lnTo>
                      <a:lnTo>
                        <a:pt x="16002" y="7819"/>
                      </a:lnTo>
                      <a:lnTo>
                        <a:pt x="15953" y="7648"/>
                      </a:lnTo>
                      <a:lnTo>
                        <a:pt x="15856" y="7453"/>
                      </a:lnTo>
                      <a:lnTo>
                        <a:pt x="15734" y="7307"/>
                      </a:lnTo>
                      <a:lnTo>
                        <a:pt x="15734" y="7307"/>
                      </a:lnTo>
                      <a:lnTo>
                        <a:pt x="15442" y="7039"/>
                      </a:lnTo>
                      <a:lnTo>
                        <a:pt x="15150" y="6796"/>
                      </a:lnTo>
                      <a:lnTo>
                        <a:pt x="14614" y="6357"/>
                      </a:lnTo>
                      <a:lnTo>
                        <a:pt x="14127" y="5992"/>
                      </a:lnTo>
                      <a:lnTo>
                        <a:pt x="13932" y="5822"/>
                      </a:lnTo>
                      <a:lnTo>
                        <a:pt x="13737" y="5651"/>
                      </a:lnTo>
                      <a:lnTo>
                        <a:pt x="13615" y="5481"/>
                      </a:lnTo>
                      <a:lnTo>
                        <a:pt x="13494" y="5310"/>
                      </a:lnTo>
                      <a:lnTo>
                        <a:pt x="13445" y="5140"/>
                      </a:lnTo>
                      <a:lnTo>
                        <a:pt x="13445" y="4945"/>
                      </a:lnTo>
                      <a:lnTo>
                        <a:pt x="13494" y="4750"/>
                      </a:lnTo>
                      <a:lnTo>
                        <a:pt x="13591" y="4531"/>
                      </a:lnTo>
                      <a:lnTo>
                        <a:pt x="13761" y="4287"/>
                      </a:lnTo>
                      <a:lnTo>
                        <a:pt x="14029" y="4019"/>
                      </a:lnTo>
                      <a:lnTo>
                        <a:pt x="14029" y="4019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275" name="Shape 275"/>
                <p:cNvSpPr/>
                <p:nvPr/>
              </p:nvSpPr>
              <p:spPr>
                <a:xfrm>
                  <a:off x="3779029" y="180462"/>
                  <a:ext cx="248745" cy="430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838" h="20508" fill="none" extrusionOk="0">
                      <a:moveTo>
                        <a:pt x="10547" y="1"/>
                      </a:moveTo>
                      <a:lnTo>
                        <a:pt x="1292" y="1"/>
                      </a:lnTo>
                      <a:lnTo>
                        <a:pt x="1292" y="1"/>
                      </a:lnTo>
                      <a:lnTo>
                        <a:pt x="1024" y="25"/>
                      </a:lnTo>
                      <a:lnTo>
                        <a:pt x="780" y="98"/>
                      </a:lnTo>
                      <a:lnTo>
                        <a:pt x="561" y="220"/>
                      </a:lnTo>
                      <a:lnTo>
                        <a:pt x="366" y="366"/>
                      </a:lnTo>
                      <a:lnTo>
                        <a:pt x="220" y="561"/>
                      </a:lnTo>
                      <a:lnTo>
                        <a:pt x="98" y="780"/>
                      </a:lnTo>
                      <a:lnTo>
                        <a:pt x="25" y="1024"/>
                      </a:lnTo>
                      <a:lnTo>
                        <a:pt x="1" y="1292"/>
                      </a:lnTo>
                      <a:lnTo>
                        <a:pt x="1" y="19217"/>
                      </a:lnTo>
                      <a:lnTo>
                        <a:pt x="1" y="19217"/>
                      </a:lnTo>
                      <a:lnTo>
                        <a:pt x="25" y="19485"/>
                      </a:lnTo>
                      <a:lnTo>
                        <a:pt x="98" y="19728"/>
                      </a:lnTo>
                      <a:lnTo>
                        <a:pt x="220" y="19948"/>
                      </a:lnTo>
                      <a:lnTo>
                        <a:pt x="366" y="20142"/>
                      </a:lnTo>
                      <a:lnTo>
                        <a:pt x="561" y="20289"/>
                      </a:lnTo>
                      <a:lnTo>
                        <a:pt x="780" y="20410"/>
                      </a:lnTo>
                      <a:lnTo>
                        <a:pt x="1024" y="20483"/>
                      </a:lnTo>
                      <a:lnTo>
                        <a:pt x="1292" y="20508"/>
                      </a:lnTo>
                      <a:lnTo>
                        <a:pt x="10547" y="20508"/>
                      </a:lnTo>
                      <a:lnTo>
                        <a:pt x="10547" y="20508"/>
                      </a:lnTo>
                      <a:lnTo>
                        <a:pt x="10814" y="20483"/>
                      </a:lnTo>
                      <a:lnTo>
                        <a:pt x="11058" y="20410"/>
                      </a:lnTo>
                      <a:lnTo>
                        <a:pt x="11277" y="20289"/>
                      </a:lnTo>
                      <a:lnTo>
                        <a:pt x="11472" y="20142"/>
                      </a:lnTo>
                      <a:lnTo>
                        <a:pt x="11618" y="19948"/>
                      </a:lnTo>
                      <a:lnTo>
                        <a:pt x="11740" y="19728"/>
                      </a:lnTo>
                      <a:lnTo>
                        <a:pt x="11813" y="19485"/>
                      </a:lnTo>
                      <a:lnTo>
                        <a:pt x="11837" y="19217"/>
                      </a:lnTo>
                      <a:lnTo>
                        <a:pt x="11837" y="1292"/>
                      </a:lnTo>
                      <a:lnTo>
                        <a:pt x="11837" y="1292"/>
                      </a:lnTo>
                      <a:lnTo>
                        <a:pt x="11813" y="1024"/>
                      </a:lnTo>
                      <a:lnTo>
                        <a:pt x="11740" y="780"/>
                      </a:lnTo>
                      <a:lnTo>
                        <a:pt x="11618" y="561"/>
                      </a:lnTo>
                      <a:lnTo>
                        <a:pt x="11472" y="366"/>
                      </a:lnTo>
                      <a:lnTo>
                        <a:pt x="11277" y="220"/>
                      </a:lnTo>
                      <a:lnTo>
                        <a:pt x="11058" y="98"/>
                      </a:lnTo>
                      <a:lnTo>
                        <a:pt x="10814" y="25"/>
                      </a:lnTo>
                      <a:lnTo>
                        <a:pt x="10547" y="1"/>
                      </a:lnTo>
                      <a:lnTo>
                        <a:pt x="10547" y="1"/>
                      </a:lnTo>
                      <a:close/>
                      <a:moveTo>
                        <a:pt x="5554" y="975"/>
                      </a:moveTo>
                      <a:lnTo>
                        <a:pt x="6284" y="975"/>
                      </a:lnTo>
                      <a:lnTo>
                        <a:pt x="6284" y="975"/>
                      </a:lnTo>
                      <a:lnTo>
                        <a:pt x="6406" y="999"/>
                      </a:lnTo>
                      <a:lnTo>
                        <a:pt x="6479" y="1073"/>
                      </a:lnTo>
                      <a:lnTo>
                        <a:pt x="6552" y="1146"/>
                      </a:lnTo>
                      <a:lnTo>
                        <a:pt x="6577" y="1267"/>
                      </a:lnTo>
                      <a:lnTo>
                        <a:pt x="6577" y="1267"/>
                      </a:lnTo>
                      <a:lnTo>
                        <a:pt x="6552" y="1365"/>
                      </a:lnTo>
                      <a:lnTo>
                        <a:pt x="6479" y="1462"/>
                      </a:lnTo>
                      <a:lnTo>
                        <a:pt x="6406" y="1511"/>
                      </a:lnTo>
                      <a:lnTo>
                        <a:pt x="6284" y="1535"/>
                      </a:lnTo>
                      <a:lnTo>
                        <a:pt x="5554" y="1535"/>
                      </a:lnTo>
                      <a:lnTo>
                        <a:pt x="5554" y="1535"/>
                      </a:lnTo>
                      <a:lnTo>
                        <a:pt x="5432" y="1511"/>
                      </a:lnTo>
                      <a:lnTo>
                        <a:pt x="5359" y="1462"/>
                      </a:lnTo>
                      <a:lnTo>
                        <a:pt x="5286" y="1365"/>
                      </a:lnTo>
                      <a:lnTo>
                        <a:pt x="5262" y="1267"/>
                      </a:lnTo>
                      <a:lnTo>
                        <a:pt x="5262" y="1267"/>
                      </a:lnTo>
                      <a:lnTo>
                        <a:pt x="5286" y="1146"/>
                      </a:lnTo>
                      <a:lnTo>
                        <a:pt x="5359" y="1073"/>
                      </a:lnTo>
                      <a:lnTo>
                        <a:pt x="5432" y="999"/>
                      </a:lnTo>
                      <a:lnTo>
                        <a:pt x="5554" y="975"/>
                      </a:lnTo>
                      <a:lnTo>
                        <a:pt x="5554" y="975"/>
                      </a:lnTo>
                      <a:close/>
                      <a:moveTo>
                        <a:pt x="5919" y="19436"/>
                      </a:moveTo>
                      <a:lnTo>
                        <a:pt x="5919" y="19436"/>
                      </a:lnTo>
                      <a:lnTo>
                        <a:pt x="5749" y="19412"/>
                      </a:lnTo>
                      <a:lnTo>
                        <a:pt x="5578" y="19363"/>
                      </a:lnTo>
                      <a:lnTo>
                        <a:pt x="5432" y="19290"/>
                      </a:lnTo>
                      <a:lnTo>
                        <a:pt x="5310" y="19193"/>
                      </a:lnTo>
                      <a:lnTo>
                        <a:pt x="5213" y="19071"/>
                      </a:lnTo>
                      <a:lnTo>
                        <a:pt x="5140" y="18925"/>
                      </a:lnTo>
                      <a:lnTo>
                        <a:pt x="5091" y="18754"/>
                      </a:lnTo>
                      <a:lnTo>
                        <a:pt x="5067" y="18584"/>
                      </a:lnTo>
                      <a:lnTo>
                        <a:pt x="5067" y="18584"/>
                      </a:lnTo>
                      <a:lnTo>
                        <a:pt x="5091" y="18413"/>
                      </a:lnTo>
                      <a:lnTo>
                        <a:pt x="5140" y="18243"/>
                      </a:lnTo>
                      <a:lnTo>
                        <a:pt x="5213" y="18097"/>
                      </a:lnTo>
                      <a:lnTo>
                        <a:pt x="5310" y="17975"/>
                      </a:lnTo>
                      <a:lnTo>
                        <a:pt x="5432" y="17877"/>
                      </a:lnTo>
                      <a:lnTo>
                        <a:pt x="5578" y="17804"/>
                      </a:lnTo>
                      <a:lnTo>
                        <a:pt x="5749" y="17756"/>
                      </a:lnTo>
                      <a:lnTo>
                        <a:pt x="5919" y="17731"/>
                      </a:lnTo>
                      <a:lnTo>
                        <a:pt x="5919" y="17731"/>
                      </a:lnTo>
                      <a:lnTo>
                        <a:pt x="6090" y="17756"/>
                      </a:lnTo>
                      <a:lnTo>
                        <a:pt x="6260" y="17804"/>
                      </a:lnTo>
                      <a:lnTo>
                        <a:pt x="6406" y="17877"/>
                      </a:lnTo>
                      <a:lnTo>
                        <a:pt x="6528" y="17975"/>
                      </a:lnTo>
                      <a:lnTo>
                        <a:pt x="6625" y="18097"/>
                      </a:lnTo>
                      <a:lnTo>
                        <a:pt x="6699" y="18243"/>
                      </a:lnTo>
                      <a:lnTo>
                        <a:pt x="6747" y="18413"/>
                      </a:lnTo>
                      <a:lnTo>
                        <a:pt x="6772" y="18584"/>
                      </a:lnTo>
                      <a:lnTo>
                        <a:pt x="6772" y="18584"/>
                      </a:lnTo>
                      <a:lnTo>
                        <a:pt x="6747" y="18754"/>
                      </a:lnTo>
                      <a:lnTo>
                        <a:pt x="6699" y="18925"/>
                      </a:lnTo>
                      <a:lnTo>
                        <a:pt x="6625" y="19071"/>
                      </a:lnTo>
                      <a:lnTo>
                        <a:pt x="6528" y="19193"/>
                      </a:lnTo>
                      <a:lnTo>
                        <a:pt x="6406" y="19290"/>
                      </a:lnTo>
                      <a:lnTo>
                        <a:pt x="6260" y="19363"/>
                      </a:lnTo>
                      <a:lnTo>
                        <a:pt x="6090" y="19412"/>
                      </a:lnTo>
                      <a:lnTo>
                        <a:pt x="5919" y="19436"/>
                      </a:lnTo>
                      <a:lnTo>
                        <a:pt x="5919" y="19436"/>
                      </a:lnTo>
                      <a:close/>
                      <a:moveTo>
                        <a:pt x="10547" y="16660"/>
                      </a:moveTo>
                      <a:lnTo>
                        <a:pt x="1292" y="16660"/>
                      </a:lnTo>
                      <a:lnTo>
                        <a:pt x="1292" y="2558"/>
                      </a:lnTo>
                      <a:lnTo>
                        <a:pt x="10547" y="2558"/>
                      </a:lnTo>
                      <a:lnTo>
                        <a:pt x="10547" y="1666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276" name="Shape 276"/>
                <p:cNvGrpSpPr/>
                <p:nvPr/>
              </p:nvGrpSpPr>
              <p:grpSpPr>
                <a:xfrm>
                  <a:off x="2878563" y="220890"/>
                  <a:ext cx="342881" cy="350068"/>
                  <a:chOff x="3951850" y="2985350"/>
                  <a:chExt cx="407950" cy="416500"/>
                </a:xfrm>
              </p:grpSpPr>
              <p:sp>
                <p:nvSpPr>
                  <p:cNvPr id="277" name="Shape 277"/>
                  <p:cNvSpPr/>
                  <p:nvPr/>
                </p:nvSpPr>
                <p:spPr>
                  <a:xfrm>
                    <a:off x="3951850" y="2985350"/>
                    <a:ext cx="314800" cy="314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592" h="12593" fill="none" extrusionOk="0">
                        <a:moveTo>
                          <a:pt x="6284" y="1"/>
                        </a:moveTo>
                        <a:lnTo>
                          <a:pt x="6284" y="1"/>
                        </a:lnTo>
                        <a:lnTo>
                          <a:pt x="5967" y="25"/>
                        </a:lnTo>
                        <a:lnTo>
                          <a:pt x="5651" y="49"/>
                        </a:lnTo>
                        <a:lnTo>
                          <a:pt x="5334" y="74"/>
                        </a:lnTo>
                        <a:lnTo>
                          <a:pt x="5017" y="147"/>
                        </a:lnTo>
                        <a:lnTo>
                          <a:pt x="4725" y="220"/>
                        </a:lnTo>
                        <a:lnTo>
                          <a:pt x="4433" y="293"/>
                        </a:lnTo>
                        <a:lnTo>
                          <a:pt x="4141" y="390"/>
                        </a:lnTo>
                        <a:lnTo>
                          <a:pt x="3848" y="512"/>
                        </a:lnTo>
                        <a:lnTo>
                          <a:pt x="3556" y="634"/>
                        </a:lnTo>
                        <a:lnTo>
                          <a:pt x="3288" y="780"/>
                        </a:lnTo>
                        <a:lnTo>
                          <a:pt x="3020" y="926"/>
                        </a:lnTo>
                        <a:lnTo>
                          <a:pt x="2777" y="1072"/>
                        </a:lnTo>
                        <a:lnTo>
                          <a:pt x="2290" y="1437"/>
                        </a:lnTo>
                        <a:lnTo>
                          <a:pt x="1851" y="1852"/>
                        </a:lnTo>
                        <a:lnTo>
                          <a:pt x="1437" y="2290"/>
                        </a:lnTo>
                        <a:lnTo>
                          <a:pt x="1072" y="2777"/>
                        </a:lnTo>
                        <a:lnTo>
                          <a:pt x="901" y="3045"/>
                        </a:lnTo>
                        <a:lnTo>
                          <a:pt x="755" y="3313"/>
                        </a:lnTo>
                        <a:lnTo>
                          <a:pt x="609" y="3581"/>
                        </a:lnTo>
                        <a:lnTo>
                          <a:pt x="487" y="3849"/>
                        </a:lnTo>
                        <a:lnTo>
                          <a:pt x="390" y="4141"/>
                        </a:lnTo>
                        <a:lnTo>
                          <a:pt x="292" y="4433"/>
                        </a:lnTo>
                        <a:lnTo>
                          <a:pt x="195" y="4725"/>
                        </a:lnTo>
                        <a:lnTo>
                          <a:pt x="122" y="5042"/>
                        </a:lnTo>
                        <a:lnTo>
                          <a:pt x="73" y="5334"/>
                        </a:lnTo>
                        <a:lnTo>
                          <a:pt x="25" y="5651"/>
                        </a:lnTo>
                        <a:lnTo>
                          <a:pt x="0" y="5968"/>
                        </a:lnTo>
                        <a:lnTo>
                          <a:pt x="0" y="6308"/>
                        </a:lnTo>
                        <a:lnTo>
                          <a:pt x="0" y="6308"/>
                        </a:lnTo>
                        <a:lnTo>
                          <a:pt x="0" y="6625"/>
                        </a:lnTo>
                        <a:lnTo>
                          <a:pt x="25" y="6942"/>
                        </a:lnTo>
                        <a:lnTo>
                          <a:pt x="73" y="7258"/>
                        </a:lnTo>
                        <a:lnTo>
                          <a:pt x="122" y="7575"/>
                        </a:lnTo>
                        <a:lnTo>
                          <a:pt x="195" y="7867"/>
                        </a:lnTo>
                        <a:lnTo>
                          <a:pt x="292" y="8184"/>
                        </a:lnTo>
                        <a:lnTo>
                          <a:pt x="390" y="8476"/>
                        </a:lnTo>
                        <a:lnTo>
                          <a:pt x="487" y="8744"/>
                        </a:lnTo>
                        <a:lnTo>
                          <a:pt x="609" y="9036"/>
                        </a:lnTo>
                        <a:lnTo>
                          <a:pt x="755" y="9304"/>
                        </a:lnTo>
                        <a:lnTo>
                          <a:pt x="901" y="9572"/>
                        </a:lnTo>
                        <a:lnTo>
                          <a:pt x="1072" y="9816"/>
                        </a:lnTo>
                        <a:lnTo>
                          <a:pt x="1437" y="10303"/>
                        </a:lnTo>
                        <a:lnTo>
                          <a:pt x="1851" y="10741"/>
                        </a:lnTo>
                        <a:lnTo>
                          <a:pt x="2290" y="11155"/>
                        </a:lnTo>
                        <a:lnTo>
                          <a:pt x="2777" y="11520"/>
                        </a:lnTo>
                        <a:lnTo>
                          <a:pt x="3020" y="11691"/>
                        </a:lnTo>
                        <a:lnTo>
                          <a:pt x="3288" y="11837"/>
                        </a:lnTo>
                        <a:lnTo>
                          <a:pt x="3556" y="11983"/>
                        </a:lnTo>
                        <a:lnTo>
                          <a:pt x="3848" y="12105"/>
                        </a:lnTo>
                        <a:lnTo>
                          <a:pt x="4141" y="12202"/>
                        </a:lnTo>
                        <a:lnTo>
                          <a:pt x="4433" y="12300"/>
                        </a:lnTo>
                        <a:lnTo>
                          <a:pt x="4725" y="12397"/>
                        </a:lnTo>
                        <a:lnTo>
                          <a:pt x="5017" y="12470"/>
                        </a:lnTo>
                        <a:lnTo>
                          <a:pt x="5334" y="12519"/>
                        </a:lnTo>
                        <a:lnTo>
                          <a:pt x="5651" y="12568"/>
                        </a:lnTo>
                        <a:lnTo>
                          <a:pt x="5967" y="12592"/>
                        </a:lnTo>
                        <a:lnTo>
                          <a:pt x="6284" y="12592"/>
                        </a:lnTo>
                        <a:lnTo>
                          <a:pt x="6284" y="12592"/>
                        </a:lnTo>
                        <a:lnTo>
                          <a:pt x="6625" y="12592"/>
                        </a:lnTo>
                        <a:lnTo>
                          <a:pt x="6941" y="12568"/>
                        </a:lnTo>
                        <a:lnTo>
                          <a:pt x="7258" y="12519"/>
                        </a:lnTo>
                        <a:lnTo>
                          <a:pt x="7550" y="12470"/>
                        </a:lnTo>
                        <a:lnTo>
                          <a:pt x="7867" y="12397"/>
                        </a:lnTo>
                        <a:lnTo>
                          <a:pt x="8159" y="12300"/>
                        </a:lnTo>
                        <a:lnTo>
                          <a:pt x="8451" y="12202"/>
                        </a:lnTo>
                        <a:lnTo>
                          <a:pt x="8744" y="12105"/>
                        </a:lnTo>
                        <a:lnTo>
                          <a:pt x="9012" y="11983"/>
                        </a:lnTo>
                        <a:lnTo>
                          <a:pt x="9279" y="11837"/>
                        </a:lnTo>
                        <a:lnTo>
                          <a:pt x="9547" y="11691"/>
                        </a:lnTo>
                        <a:lnTo>
                          <a:pt x="9815" y="11520"/>
                        </a:lnTo>
                        <a:lnTo>
                          <a:pt x="10302" y="11155"/>
                        </a:lnTo>
                        <a:lnTo>
                          <a:pt x="10741" y="10741"/>
                        </a:lnTo>
                        <a:lnTo>
                          <a:pt x="11155" y="10303"/>
                        </a:lnTo>
                        <a:lnTo>
                          <a:pt x="11520" y="9816"/>
                        </a:lnTo>
                        <a:lnTo>
                          <a:pt x="11666" y="9572"/>
                        </a:lnTo>
                        <a:lnTo>
                          <a:pt x="11812" y="9304"/>
                        </a:lnTo>
                        <a:lnTo>
                          <a:pt x="11958" y="9036"/>
                        </a:lnTo>
                        <a:lnTo>
                          <a:pt x="12080" y="8744"/>
                        </a:lnTo>
                        <a:lnTo>
                          <a:pt x="12202" y="8476"/>
                        </a:lnTo>
                        <a:lnTo>
                          <a:pt x="12299" y="8184"/>
                        </a:lnTo>
                        <a:lnTo>
                          <a:pt x="12397" y="7867"/>
                        </a:lnTo>
                        <a:lnTo>
                          <a:pt x="12446" y="7575"/>
                        </a:lnTo>
                        <a:lnTo>
                          <a:pt x="12519" y="7258"/>
                        </a:lnTo>
                        <a:lnTo>
                          <a:pt x="12543" y="6942"/>
                        </a:lnTo>
                        <a:lnTo>
                          <a:pt x="12567" y="6625"/>
                        </a:lnTo>
                        <a:lnTo>
                          <a:pt x="12592" y="6308"/>
                        </a:lnTo>
                        <a:lnTo>
                          <a:pt x="12592" y="6308"/>
                        </a:lnTo>
                        <a:lnTo>
                          <a:pt x="12567" y="5968"/>
                        </a:lnTo>
                        <a:lnTo>
                          <a:pt x="12543" y="5651"/>
                        </a:lnTo>
                        <a:lnTo>
                          <a:pt x="12519" y="5334"/>
                        </a:lnTo>
                        <a:lnTo>
                          <a:pt x="12446" y="5042"/>
                        </a:lnTo>
                        <a:lnTo>
                          <a:pt x="12397" y="4725"/>
                        </a:lnTo>
                        <a:lnTo>
                          <a:pt x="12299" y="4433"/>
                        </a:lnTo>
                        <a:lnTo>
                          <a:pt x="12202" y="4141"/>
                        </a:lnTo>
                        <a:lnTo>
                          <a:pt x="12080" y="3849"/>
                        </a:lnTo>
                        <a:lnTo>
                          <a:pt x="11958" y="3581"/>
                        </a:lnTo>
                        <a:lnTo>
                          <a:pt x="11812" y="3313"/>
                        </a:lnTo>
                        <a:lnTo>
                          <a:pt x="11666" y="3045"/>
                        </a:lnTo>
                        <a:lnTo>
                          <a:pt x="11520" y="2777"/>
                        </a:lnTo>
                        <a:lnTo>
                          <a:pt x="11155" y="2290"/>
                        </a:lnTo>
                        <a:lnTo>
                          <a:pt x="10741" y="1852"/>
                        </a:lnTo>
                        <a:lnTo>
                          <a:pt x="10302" y="1437"/>
                        </a:lnTo>
                        <a:lnTo>
                          <a:pt x="9815" y="1072"/>
                        </a:lnTo>
                        <a:lnTo>
                          <a:pt x="9547" y="926"/>
                        </a:lnTo>
                        <a:lnTo>
                          <a:pt x="9279" y="780"/>
                        </a:lnTo>
                        <a:lnTo>
                          <a:pt x="9012" y="634"/>
                        </a:lnTo>
                        <a:lnTo>
                          <a:pt x="8744" y="512"/>
                        </a:lnTo>
                        <a:lnTo>
                          <a:pt x="8451" y="390"/>
                        </a:lnTo>
                        <a:lnTo>
                          <a:pt x="8159" y="293"/>
                        </a:lnTo>
                        <a:lnTo>
                          <a:pt x="7867" y="220"/>
                        </a:lnTo>
                        <a:lnTo>
                          <a:pt x="7550" y="147"/>
                        </a:lnTo>
                        <a:lnTo>
                          <a:pt x="7258" y="74"/>
                        </a:lnTo>
                        <a:lnTo>
                          <a:pt x="6941" y="49"/>
                        </a:lnTo>
                        <a:lnTo>
                          <a:pt x="6625" y="25"/>
                        </a:lnTo>
                        <a:lnTo>
                          <a:pt x="6284" y="1"/>
                        </a:lnTo>
                        <a:lnTo>
                          <a:pt x="6284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8" name="Shape 278"/>
                  <p:cNvSpPr/>
                  <p:nvPr/>
                </p:nvSpPr>
                <p:spPr>
                  <a:xfrm>
                    <a:off x="3988375" y="3021875"/>
                    <a:ext cx="241750" cy="2417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670" h="9670" fill="none" extrusionOk="0">
                        <a:moveTo>
                          <a:pt x="4823" y="1"/>
                        </a:moveTo>
                        <a:lnTo>
                          <a:pt x="4823" y="1"/>
                        </a:lnTo>
                        <a:lnTo>
                          <a:pt x="4336" y="25"/>
                        </a:lnTo>
                        <a:lnTo>
                          <a:pt x="3849" y="98"/>
                        </a:lnTo>
                        <a:lnTo>
                          <a:pt x="3386" y="220"/>
                        </a:lnTo>
                        <a:lnTo>
                          <a:pt x="2947" y="391"/>
                        </a:lnTo>
                        <a:lnTo>
                          <a:pt x="2533" y="585"/>
                        </a:lnTo>
                        <a:lnTo>
                          <a:pt x="2144" y="829"/>
                        </a:lnTo>
                        <a:lnTo>
                          <a:pt x="1754" y="1121"/>
                        </a:lnTo>
                        <a:lnTo>
                          <a:pt x="1413" y="1438"/>
                        </a:lnTo>
                        <a:lnTo>
                          <a:pt x="1096" y="1779"/>
                        </a:lnTo>
                        <a:lnTo>
                          <a:pt x="829" y="2144"/>
                        </a:lnTo>
                        <a:lnTo>
                          <a:pt x="585" y="2534"/>
                        </a:lnTo>
                        <a:lnTo>
                          <a:pt x="390" y="2972"/>
                        </a:lnTo>
                        <a:lnTo>
                          <a:pt x="220" y="3411"/>
                        </a:lnTo>
                        <a:lnTo>
                          <a:pt x="98" y="3873"/>
                        </a:lnTo>
                        <a:lnTo>
                          <a:pt x="25" y="4336"/>
                        </a:lnTo>
                        <a:lnTo>
                          <a:pt x="1" y="4847"/>
                        </a:lnTo>
                        <a:lnTo>
                          <a:pt x="1" y="4847"/>
                        </a:lnTo>
                        <a:lnTo>
                          <a:pt x="25" y="5335"/>
                        </a:lnTo>
                        <a:lnTo>
                          <a:pt x="98" y="5822"/>
                        </a:lnTo>
                        <a:lnTo>
                          <a:pt x="220" y="6284"/>
                        </a:lnTo>
                        <a:lnTo>
                          <a:pt x="390" y="6723"/>
                        </a:lnTo>
                        <a:lnTo>
                          <a:pt x="585" y="7137"/>
                        </a:lnTo>
                        <a:lnTo>
                          <a:pt x="829" y="7527"/>
                        </a:lnTo>
                        <a:lnTo>
                          <a:pt x="1096" y="7916"/>
                        </a:lnTo>
                        <a:lnTo>
                          <a:pt x="1413" y="8257"/>
                        </a:lnTo>
                        <a:lnTo>
                          <a:pt x="1754" y="8574"/>
                        </a:lnTo>
                        <a:lnTo>
                          <a:pt x="2144" y="8842"/>
                        </a:lnTo>
                        <a:lnTo>
                          <a:pt x="2533" y="9085"/>
                        </a:lnTo>
                        <a:lnTo>
                          <a:pt x="2947" y="9280"/>
                        </a:lnTo>
                        <a:lnTo>
                          <a:pt x="3386" y="9451"/>
                        </a:lnTo>
                        <a:lnTo>
                          <a:pt x="3849" y="9572"/>
                        </a:lnTo>
                        <a:lnTo>
                          <a:pt x="4336" y="9645"/>
                        </a:lnTo>
                        <a:lnTo>
                          <a:pt x="4823" y="9670"/>
                        </a:lnTo>
                        <a:lnTo>
                          <a:pt x="4823" y="9670"/>
                        </a:lnTo>
                        <a:lnTo>
                          <a:pt x="5334" y="9645"/>
                        </a:lnTo>
                        <a:lnTo>
                          <a:pt x="5797" y="9572"/>
                        </a:lnTo>
                        <a:lnTo>
                          <a:pt x="6260" y="9451"/>
                        </a:lnTo>
                        <a:lnTo>
                          <a:pt x="6698" y="9280"/>
                        </a:lnTo>
                        <a:lnTo>
                          <a:pt x="7136" y="9085"/>
                        </a:lnTo>
                        <a:lnTo>
                          <a:pt x="7526" y="8842"/>
                        </a:lnTo>
                        <a:lnTo>
                          <a:pt x="7892" y="8574"/>
                        </a:lnTo>
                        <a:lnTo>
                          <a:pt x="8232" y="8257"/>
                        </a:lnTo>
                        <a:lnTo>
                          <a:pt x="8549" y="7916"/>
                        </a:lnTo>
                        <a:lnTo>
                          <a:pt x="8841" y="7527"/>
                        </a:lnTo>
                        <a:lnTo>
                          <a:pt x="9085" y="7137"/>
                        </a:lnTo>
                        <a:lnTo>
                          <a:pt x="9280" y="6723"/>
                        </a:lnTo>
                        <a:lnTo>
                          <a:pt x="9450" y="6284"/>
                        </a:lnTo>
                        <a:lnTo>
                          <a:pt x="9572" y="5822"/>
                        </a:lnTo>
                        <a:lnTo>
                          <a:pt x="9645" y="5335"/>
                        </a:lnTo>
                        <a:lnTo>
                          <a:pt x="9669" y="4847"/>
                        </a:lnTo>
                        <a:lnTo>
                          <a:pt x="9669" y="4847"/>
                        </a:lnTo>
                        <a:lnTo>
                          <a:pt x="9645" y="4336"/>
                        </a:lnTo>
                        <a:lnTo>
                          <a:pt x="9572" y="3873"/>
                        </a:lnTo>
                        <a:lnTo>
                          <a:pt x="9450" y="3411"/>
                        </a:lnTo>
                        <a:lnTo>
                          <a:pt x="9280" y="2972"/>
                        </a:lnTo>
                        <a:lnTo>
                          <a:pt x="9085" y="2534"/>
                        </a:lnTo>
                        <a:lnTo>
                          <a:pt x="8841" y="2144"/>
                        </a:lnTo>
                        <a:lnTo>
                          <a:pt x="8549" y="1779"/>
                        </a:lnTo>
                        <a:lnTo>
                          <a:pt x="8232" y="1438"/>
                        </a:lnTo>
                        <a:lnTo>
                          <a:pt x="7892" y="1121"/>
                        </a:lnTo>
                        <a:lnTo>
                          <a:pt x="7526" y="829"/>
                        </a:lnTo>
                        <a:lnTo>
                          <a:pt x="7136" y="585"/>
                        </a:lnTo>
                        <a:lnTo>
                          <a:pt x="6698" y="391"/>
                        </a:lnTo>
                        <a:lnTo>
                          <a:pt x="6260" y="220"/>
                        </a:lnTo>
                        <a:lnTo>
                          <a:pt x="5797" y="98"/>
                        </a:lnTo>
                        <a:lnTo>
                          <a:pt x="5334" y="25"/>
                        </a:lnTo>
                        <a:lnTo>
                          <a:pt x="4823" y="1"/>
                        </a:lnTo>
                        <a:lnTo>
                          <a:pt x="4823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79" name="Shape 279"/>
                  <p:cNvSpPr/>
                  <p:nvPr/>
                </p:nvSpPr>
                <p:spPr>
                  <a:xfrm>
                    <a:off x="4024300" y="3058425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0" y="3385"/>
                        </a:moveTo>
                        <a:lnTo>
                          <a:pt x="0" y="3385"/>
                        </a:lnTo>
                        <a:lnTo>
                          <a:pt x="25" y="3020"/>
                        </a:lnTo>
                        <a:lnTo>
                          <a:pt x="74" y="2704"/>
                        </a:lnTo>
                        <a:lnTo>
                          <a:pt x="147" y="2363"/>
                        </a:lnTo>
                        <a:lnTo>
                          <a:pt x="268" y="2070"/>
                        </a:lnTo>
                        <a:lnTo>
                          <a:pt x="414" y="1754"/>
                        </a:lnTo>
                        <a:lnTo>
                          <a:pt x="585" y="1486"/>
                        </a:lnTo>
                        <a:lnTo>
                          <a:pt x="780" y="1218"/>
                        </a:lnTo>
                        <a:lnTo>
                          <a:pt x="999" y="974"/>
                        </a:lnTo>
                        <a:lnTo>
                          <a:pt x="1243" y="755"/>
                        </a:lnTo>
                        <a:lnTo>
                          <a:pt x="1510" y="560"/>
                        </a:lnTo>
                        <a:lnTo>
                          <a:pt x="1778" y="390"/>
                        </a:lnTo>
                        <a:lnTo>
                          <a:pt x="2071" y="244"/>
                        </a:lnTo>
                        <a:lnTo>
                          <a:pt x="2387" y="146"/>
                        </a:lnTo>
                        <a:lnTo>
                          <a:pt x="2704" y="49"/>
                        </a:lnTo>
                        <a:lnTo>
                          <a:pt x="3045" y="0"/>
                        </a:lnTo>
                        <a:lnTo>
                          <a:pt x="3386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0" name="Shape 280"/>
                  <p:cNvSpPr/>
                  <p:nvPr/>
                </p:nvSpPr>
                <p:spPr>
                  <a:xfrm>
                    <a:off x="4205750" y="3248375"/>
                    <a:ext cx="154050" cy="1534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6162" h="6139" fill="none" extrusionOk="0">
                        <a:moveTo>
                          <a:pt x="0" y="1024"/>
                        </a:moveTo>
                        <a:lnTo>
                          <a:pt x="4969" y="5992"/>
                        </a:lnTo>
                        <a:lnTo>
                          <a:pt x="4969" y="5992"/>
                        </a:lnTo>
                        <a:lnTo>
                          <a:pt x="5042" y="6041"/>
                        </a:lnTo>
                        <a:lnTo>
                          <a:pt x="5115" y="6090"/>
                        </a:lnTo>
                        <a:lnTo>
                          <a:pt x="5212" y="6114"/>
                        </a:lnTo>
                        <a:lnTo>
                          <a:pt x="5310" y="6138"/>
                        </a:lnTo>
                        <a:lnTo>
                          <a:pt x="5407" y="6114"/>
                        </a:lnTo>
                        <a:lnTo>
                          <a:pt x="5480" y="6090"/>
                        </a:lnTo>
                        <a:lnTo>
                          <a:pt x="5577" y="6041"/>
                        </a:lnTo>
                        <a:lnTo>
                          <a:pt x="5651" y="5992"/>
                        </a:lnTo>
                        <a:lnTo>
                          <a:pt x="6016" y="5627"/>
                        </a:lnTo>
                        <a:lnTo>
                          <a:pt x="6016" y="5627"/>
                        </a:lnTo>
                        <a:lnTo>
                          <a:pt x="6089" y="5554"/>
                        </a:lnTo>
                        <a:lnTo>
                          <a:pt x="6138" y="5456"/>
                        </a:lnTo>
                        <a:lnTo>
                          <a:pt x="6162" y="5359"/>
                        </a:lnTo>
                        <a:lnTo>
                          <a:pt x="6162" y="5286"/>
                        </a:lnTo>
                        <a:lnTo>
                          <a:pt x="6162" y="5188"/>
                        </a:lnTo>
                        <a:lnTo>
                          <a:pt x="6138" y="5091"/>
                        </a:lnTo>
                        <a:lnTo>
                          <a:pt x="6089" y="5018"/>
                        </a:lnTo>
                        <a:lnTo>
                          <a:pt x="6016" y="4921"/>
                        </a:lnTo>
                        <a:lnTo>
                          <a:pt x="107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81" name="Shape 281"/>
              <p:cNvGrpSpPr/>
              <p:nvPr/>
            </p:nvGrpSpPr>
            <p:grpSpPr>
              <a:xfrm>
                <a:off x="647545" y="814472"/>
                <a:ext cx="3920223" cy="376691"/>
                <a:chOff x="151025" y="1029894"/>
                <a:chExt cx="3920223" cy="376691"/>
              </a:xfrm>
            </p:grpSpPr>
            <p:sp>
              <p:nvSpPr>
                <p:cNvPr id="282" name="Shape 282"/>
                <p:cNvSpPr/>
                <p:nvPr/>
              </p:nvSpPr>
              <p:spPr>
                <a:xfrm>
                  <a:off x="1057375" y="1063682"/>
                  <a:ext cx="339835" cy="30911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173" h="14711" fill="none" extrusionOk="0">
                      <a:moveTo>
                        <a:pt x="8087" y="1"/>
                      </a:moveTo>
                      <a:lnTo>
                        <a:pt x="8087" y="1"/>
                      </a:lnTo>
                      <a:lnTo>
                        <a:pt x="7672" y="1"/>
                      </a:lnTo>
                      <a:lnTo>
                        <a:pt x="7258" y="25"/>
                      </a:lnTo>
                      <a:lnTo>
                        <a:pt x="6844" y="74"/>
                      </a:lnTo>
                      <a:lnTo>
                        <a:pt x="6455" y="122"/>
                      </a:lnTo>
                      <a:lnTo>
                        <a:pt x="6065" y="195"/>
                      </a:lnTo>
                      <a:lnTo>
                        <a:pt x="5675" y="293"/>
                      </a:lnTo>
                      <a:lnTo>
                        <a:pt x="5310" y="415"/>
                      </a:lnTo>
                      <a:lnTo>
                        <a:pt x="4945" y="536"/>
                      </a:lnTo>
                      <a:lnTo>
                        <a:pt x="4579" y="658"/>
                      </a:lnTo>
                      <a:lnTo>
                        <a:pt x="4238" y="829"/>
                      </a:lnTo>
                      <a:lnTo>
                        <a:pt x="3897" y="975"/>
                      </a:lnTo>
                      <a:lnTo>
                        <a:pt x="3557" y="1170"/>
                      </a:lnTo>
                      <a:lnTo>
                        <a:pt x="3240" y="1364"/>
                      </a:lnTo>
                      <a:lnTo>
                        <a:pt x="2948" y="1559"/>
                      </a:lnTo>
                      <a:lnTo>
                        <a:pt x="2655" y="1778"/>
                      </a:lnTo>
                      <a:lnTo>
                        <a:pt x="2363" y="1998"/>
                      </a:lnTo>
                      <a:lnTo>
                        <a:pt x="2095" y="2241"/>
                      </a:lnTo>
                      <a:lnTo>
                        <a:pt x="1852" y="2485"/>
                      </a:lnTo>
                      <a:lnTo>
                        <a:pt x="1608" y="2753"/>
                      </a:lnTo>
                      <a:lnTo>
                        <a:pt x="1389" y="3021"/>
                      </a:lnTo>
                      <a:lnTo>
                        <a:pt x="1170" y="3288"/>
                      </a:lnTo>
                      <a:lnTo>
                        <a:pt x="975" y="3581"/>
                      </a:lnTo>
                      <a:lnTo>
                        <a:pt x="804" y="3873"/>
                      </a:lnTo>
                      <a:lnTo>
                        <a:pt x="634" y="4190"/>
                      </a:lnTo>
                      <a:lnTo>
                        <a:pt x="488" y="4506"/>
                      </a:lnTo>
                      <a:lnTo>
                        <a:pt x="366" y="4823"/>
                      </a:lnTo>
                      <a:lnTo>
                        <a:pt x="244" y="5139"/>
                      </a:lnTo>
                      <a:lnTo>
                        <a:pt x="171" y="5480"/>
                      </a:lnTo>
                      <a:lnTo>
                        <a:pt x="98" y="5821"/>
                      </a:lnTo>
                      <a:lnTo>
                        <a:pt x="49" y="6162"/>
                      </a:lnTo>
                      <a:lnTo>
                        <a:pt x="1" y="6503"/>
                      </a:lnTo>
                      <a:lnTo>
                        <a:pt x="1" y="6869"/>
                      </a:lnTo>
                      <a:lnTo>
                        <a:pt x="1" y="6869"/>
                      </a:lnTo>
                      <a:lnTo>
                        <a:pt x="1" y="7234"/>
                      </a:lnTo>
                      <a:lnTo>
                        <a:pt x="49" y="7624"/>
                      </a:lnTo>
                      <a:lnTo>
                        <a:pt x="98" y="7989"/>
                      </a:lnTo>
                      <a:lnTo>
                        <a:pt x="196" y="8330"/>
                      </a:lnTo>
                      <a:lnTo>
                        <a:pt x="293" y="8695"/>
                      </a:lnTo>
                      <a:lnTo>
                        <a:pt x="415" y="9036"/>
                      </a:lnTo>
                      <a:lnTo>
                        <a:pt x="561" y="9377"/>
                      </a:lnTo>
                      <a:lnTo>
                        <a:pt x="731" y="9718"/>
                      </a:lnTo>
                      <a:lnTo>
                        <a:pt x="902" y="10035"/>
                      </a:lnTo>
                      <a:lnTo>
                        <a:pt x="1097" y="10327"/>
                      </a:lnTo>
                      <a:lnTo>
                        <a:pt x="1340" y="10644"/>
                      </a:lnTo>
                      <a:lnTo>
                        <a:pt x="1559" y="10936"/>
                      </a:lnTo>
                      <a:lnTo>
                        <a:pt x="1827" y="11204"/>
                      </a:lnTo>
                      <a:lnTo>
                        <a:pt x="2095" y="11472"/>
                      </a:lnTo>
                      <a:lnTo>
                        <a:pt x="2387" y="11740"/>
                      </a:lnTo>
                      <a:lnTo>
                        <a:pt x="2680" y="11983"/>
                      </a:lnTo>
                      <a:lnTo>
                        <a:pt x="2680" y="11983"/>
                      </a:lnTo>
                      <a:lnTo>
                        <a:pt x="2485" y="12349"/>
                      </a:lnTo>
                      <a:lnTo>
                        <a:pt x="2266" y="12714"/>
                      </a:lnTo>
                      <a:lnTo>
                        <a:pt x="2022" y="13104"/>
                      </a:lnTo>
                      <a:lnTo>
                        <a:pt x="1706" y="13469"/>
                      </a:lnTo>
                      <a:lnTo>
                        <a:pt x="1365" y="13834"/>
                      </a:lnTo>
                      <a:lnTo>
                        <a:pt x="1170" y="14005"/>
                      </a:lnTo>
                      <a:lnTo>
                        <a:pt x="951" y="14151"/>
                      </a:lnTo>
                      <a:lnTo>
                        <a:pt x="731" y="14297"/>
                      </a:lnTo>
                      <a:lnTo>
                        <a:pt x="512" y="14443"/>
                      </a:lnTo>
                      <a:lnTo>
                        <a:pt x="269" y="14540"/>
                      </a:lnTo>
                      <a:lnTo>
                        <a:pt x="1" y="14662"/>
                      </a:lnTo>
                      <a:lnTo>
                        <a:pt x="1" y="14662"/>
                      </a:lnTo>
                      <a:lnTo>
                        <a:pt x="122" y="14662"/>
                      </a:lnTo>
                      <a:lnTo>
                        <a:pt x="488" y="14711"/>
                      </a:lnTo>
                      <a:lnTo>
                        <a:pt x="1024" y="14711"/>
                      </a:lnTo>
                      <a:lnTo>
                        <a:pt x="1365" y="14711"/>
                      </a:lnTo>
                      <a:lnTo>
                        <a:pt x="1706" y="14687"/>
                      </a:lnTo>
                      <a:lnTo>
                        <a:pt x="2095" y="14614"/>
                      </a:lnTo>
                      <a:lnTo>
                        <a:pt x="2485" y="14540"/>
                      </a:lnTo>
                      <a:lnTo>
                        <a:pt x="2899" y="14419"/>
                      </a:lnTo>
                      <a:lnTo>
                        <a:pt x="3313" y="14273"/>
                      </a:lnTo>
                      <a:lnTo>
                        <a:pt x="3751" y="14078"/>
                      </a:lnTo>
                      <a:lnTo>
                        <a:pt x="4165" y="13834"/>
                      </a:lnTo>
                      <a:lnTo>
                        <a:pt x="4579" y="13566"/>
                      </a:lnTo>
                      <a:lnTo>
                        <a:pt x="4969" y="13201"/>
                      </a:lnTo>
                      <a:lnTo>
                        <a:pt x="4969" y="13201"/>
                      </a:lnTo>
                      <a:lnTo>
                        <a:pt x="5334" y="13323"/>
                      </a:lnTo>
                      <a:lnTo>
                        <a:pt x="5700" y="13444"/>
                      </a:lnTo>
                      <a:lnTo>
                        <a:pt x="6089" y="13518"/>
                      </a:lnTo>
                      <a:lnTo>
                        <a:pt x="6479" y="13591"/>
                      </a:lnTo>
                      <a:lnTo>
                        <a:pt x="6869" y="13664"/>
                      </a:lnTo>
                      <a:lnTo>
                        <a:pt x="7258" y="13712"/>
                      </a:lnTo>
                      <a:lnTo>
                        <a:pt x="7672" y="13737"/>
                      </a:lnTo>
                      <a:lnTo>
                        <a:pt x="8087" y="13737"/>
                      </a:lnTo>
                      <a:lnTo>
                        <a:pt x="8087" y="13737"/>
                      </a:lnTo>
                      <a:lnTo>
                        <a:pt x="8501" y="13737"/>
                      </a:lnTo>
                      <a:lnTo>
                        <a:pt x="8915" y="13712"/>
                      </a:lnTo>
                      <a:lnTo>
                        <a:pt x="9329" y="13664"/>
                      </a:lnTo>
                      <a:lnTo>
                        <a:pt x="9718" y="13591"/>
                      </a:lnTo>
                      <a:lnTo>
                        <a:pt x="10108" y="13518"/>
                      </a:lnTo>
                      <a:lnTo>
                        <a:pt x="10498" y="13420"/>
                      </a:lnTo>
                      <a:lnTo>
                        <a:pt x="10863" y="13323"/>
                      </a:lnTo>
                      <a:lnTo>
                        <a:pt x="11228" y="13201"/>
                      </a:lnTo>
                      <a:lnTo>
                        <a:pt x="11594" y="13055"/>
                      </a:lnTo>
                      <a:lnTo>
                        <a:pt x="11935" y="12909"/>
                      </a:lnTo>
                      <a:lnTo>
                        <a:pt x="12276" y="12738"/>
                      </a:lnTo>
                      <a:lnTo>
                        <a:pt x="12617" y="12568"/>
                      </a:lnTo>
                      <a:lnTo>
                        <a:pt x="12933" y="12373"/>
                      </a:lnTo>
                      <a:lnTo>
                        <a:pt x="13225" y="12178"/>
                      </a:lnTo>
                      <a:lnTo>
                        <a:pt x="13518" y="11959"/>
                      </a:lnTo>
                      <a:lnTo>
                        <a:pt x="13810" y="11715"/>
                      </a:lnTo>
                      <a:lnTo>
                        <a:pt x="14078" y="11496"/>
                      </a:lnTo>
                      <a:lnTo>
                        <a:pt x="14321" y="11228"/>
                      </a:lnTo>
                      <a:lnTo>
                        <a:pt x="14565" y="10985"/>
                      </a:lnTo>
                      <a:lnTo>
                        <a:pt x="14784" y="10717"/>
                      </a:lnTo>
                      <a:lnTo>
                        <a:pt x="15003" y="10424"/>
                      </a:lnTo>
                      <a:lnTo>
                        <a:pt x="15198" y="10132"/>
                      </a:lnTo>
                      <a:lnTo>
                        <a:pt x="15369" y="9840"/>
                      </a:lnTo>
                      <a:lnTo>
                        <a:pt x="15539" y="9548"/>
                      </a:lnTo>
                      <a:lnTo>
                        <a:pt x="15685" y="9231"/>
                      </a:lnTo>
                      <a:lnTo>
                        <a:pt x="15807" y="8914"/>
                      </a:lnTo>
                      <a:lnTo>
                        <a:pt x="15929" y="8574"/>
                      </a:lnTo>
                      <a:lnTo>
                        <a:pt x="16002" y="8257"/>
                      </a:lnTo>
                      <a:lnTo>
                        <a:pt x="16075" y="7916"/>
                      </a:lnTo>
                      <a:lnTo>
                        <a:pt x="16124" y="7575"/>
                      </a:lnTo>
                      <a:lnTo>
                        <a:pt x="16172" y="7210"/>
                      </a:lnTo>
                      <a:lnTo>
                        <a:pt x="16172" y="6869"/>
                      </a:lnTo>
                      <a:lnTo>
                        <a:pt x="16172" y="6869"/>
                      </a:lnTo>
                      <a:lnTo>
                        <a:pt x="16172" y="6503"/>
                      </a:lnTo>
                      <a:lnTo>
                        <a:pt x="16124" y="6162"/>
                      </a:lnTo>
                      <a:lnTo>
                        <a:pt x="16075" y="5821"/>
                      </a:lnTo>
                      <a:lnTo>
                        <a:pt x="16002" y="5480"/>
                      </a:lnTo>
                      <a:lnTo>
                        <a:pt x="15929" y="5139"/>
                      </a:lnTo>
                      <a:lnTo>
                        <a:pt x="15807" y="4823"/>
                      </a:lnTo>
                      <a:lnTo>
                        <a:pt x="15685" y="4506"/>
                      </a:lnTo>
                      <a:lnTo>
                        <a:pt x="15539" y="4190"/>
                      </a:lnTo>
                      <a:lnTo>
                        <a:pt x="15369" y="3873"/>
                      </a:lnTo>
                      <a:lnTo>
                        <a:pt x="15198" y="3581"/>
                      </a:lnTo>
                      <a:lnTo>
                        <a:pt x="15003" y="3288"/>
                      </a:lnTo>
                      <a:lnTo>
                        <a:pt x="14784" y="3021"/>
                      </a:lnTo>
                      <a:lnTo>
                        <a:pt x="14565" y="2753"/>
                      </a:lnTo>
                      <a:lnTo>
                        <a:pt x="14321" y="2485"/>
                      </a:lnTo>
                      <a:lnTo>
                        <a:pt x="14078" y="2241"/>
                      </a:lnTo>
                      <a:lnTo>
                        <a:pt x="13810" y="1998"/>
                      </a:lnTo>
                      <a:lnTo>
                        <a:pt x="13518" y="1778"/>
                      </a:lnTo>
                      <a:lnTo>
                        <a:pt x="13225" y="1559"/>
                      </a:lnTo>
                      <a:lnTo>
                        <a:pt x="12933" y="1364"/>
                      </a:lnTo>
                      <a:lnTo>
                        <a:pt x="12617" y="1170"/>
                      </a:lnTo>
                      <a:lnTo>
                        <a:pt x="12276" y="975"/>
                      </a:lnTo>
                      <a:lnTo>
                        <a:pt x="11935" y="829"/>
                      </a:lnTo>
                      <a:lnTo>
                        <a:pt x="11594" y="658"/>
                      </a:lnTo>
                      <a:lnTo>
                        <a:pt x="11228" y="536"/>
                      </a:lnTo>
                      <a:lnTo>
                        <a:pt x="10863" y="415"/>
                      </a:lnTo>
                      <a:lnTo>
                        <a:pt x="10498" y="293"/>
                      </a:lnTo>
                      <a:lnTo>
                        <a:pt x="10108" y="195"/>
                      </a:lnTo>
                      <a:lnTo>
                        <a:pt x="9718" y="122"/>
                      </a:lnTo>
                      <a:lnTo>
                        <a:pt x="9329" y="74"/>
                      </a:lnTo>
                      <a:lnTo>
                        <a:pt x="8915" y="25"/>
                      </a:lnTo>
                      <a:lnTo>
                        <a:pt x="8501" y="1"/>
                      </a:lnTo>
                      <a:lnTo>
                        <a:pt x="8087" y="1"/>
                      </a:lnTo>
                      <a:lnTo>
                        <a:pt x="8087" y="1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283" name="Shape 283"/>
                <p:cNvGrpSpPr/>
                <p:nvPr/>
              </p:nvGrpSpPr>
              <p:grpSpPr>
                <a:xfrm>
                  <a:off x="151025" y="1086197"/>
                  <a:ext cx="391000" cy="264085"/>
                  <a:chOff x="564675" y="1700625"/>
                  <a:chExt cx="465200" cy="314200"/>
                </a:xfrm>
              </p:grpSpPr>
              <p:sp>
                <p:nvSpPr>
                  <p:cNvPr id="284" name="Shape 284"/>
                  <p:cNvSpPr/>
                  <p:nvPr/>
                </p:nvSpPr>
                <p:spPr>
                  <a:xfrm>
                    <a:off x="564675" y="1700625"/>
                    <a:ext cx="465200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170" fill="none" extrusionOk="0">
                        <a:moveTo>
                          <a:pt x="18608" y="1170"/>
                        </a:moveTo>
                        <a:lnTo>
                          <a:pt x="18608" y="488"/>
                        </a:lnTo>
                        <a:lnTo>
                          <a:pt x="18608" y="488"/>
                        </a:lnTo>
                        <a:lnTo>
                          <a:pt x="18608" y="390"/>
                        </a:lnTo>
                        <a:lnTo>
                          <a:pt x="18559" y="293"/>
                        </a:lnTo>
                        <a:lnTo>
                          <a:pt x="18535" y="220"/>
                        </a:lnTo>
                        <a:lnTo>
                          <a:pt x="18462" y="147"/>
                        </a:lnTo>
                        <a:lnTo>
                          <a:pt x="18389" y="74"/>
                        </a:lnTo>
                        <a:lnTo>
                          <a:pt x="18316" y="49"/>
                        </a:lnTo>
                        <a:lnTo>
                          <a:pt x="18218" y="1"/>
                        </a:lnTo>
                        <a:lnTo>
                          <a:pt x="18121" y="1"/>
                        </a:lnTo>
                        <a:lnTo>
                          <a:pt x="488" y="1"/>
                        </a:lnTo>
                        <a:lnTo>
                          <a:pt x="488" y="1"/>
                        </a:lnTo>
                        <a:lnTo>
                          <a:pt x="390" y="1"/>
                        </a:lnTo>
                        <a:lnTo>
                          <a:pt x="293" y="49"/>
                        </a:lnTo>
                        <a:lnTo>
                          <a:pt x="220" y="74"/>
                        </a:lnTo>
                        <a:lnTo>
                          <a:pt x="147" y="147"/>
                        </a:lnTo>
                        <a:lnTo>
                          <a:pt x="74" y="220"/>
                        </a:lnTo>
                        <a:lnTo>
                          <a:pt x="49" y="293"/>
                        </a:lnTo>
                        <a:lnTo>
                          <a:pt x="1" y="390"/>
                        </a:lnTo>
                        <a:lnTo>
                          <a:pt x="1" y="488"/>
                        </a:lnTo>
                        <a:lnTo>
                          <a:pt x="1" y="117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5" name="Shape 285"/>
                  <p:cNvSpPr/>
                  <p:nvPr/>
                </p:nvSpPr>
                <p:spPr>
                  <a:xfrm>
                    <a:off x="564675" y="1732300"/>
                    <a:ext cx="465200" cy="2721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608" h="10887" fill="none" extrusionOk="0">
                        <a:moveTo>
                          <a:pt x="13493" y="7209"/>
                        </a:moveTo>
                        <a:lnTo>
                          <a:pt x="18608" y="10887"/>
                        </a:lnTo>
                        <a:lnTo>
                          <a:pt x="18608" y="10887"/>
                        </a:lnTo>
                        <a:lnTo>
                          <a:pt x="18608" y="10814"/>
                        </a:lnTo>
                        <a:lnTo>
                          <a:pt x="18608" y="0"/>
                        </a:lnTo>
                        <a:lnTo>
                          <a:pt x="9450" y="6625"/>
                        </a:lnTo>
                        <a:lnTo>
                          <a:pt x="9450" y="6625"/>
                        </a:lnTo>
                        <a:lnTo>
                          <a:pt x="9377" y="6673"/>
                        </a:lnTo>
                        <a:lnTo>
                          <a:pt x="9304" y="6673"/>
                        </a:lnTo>
                        <a:lnTo>
                          <a:pt x="9304" y="6673"/>
                        </a:lnTo>
                        <a:lnTo>
                          <a:pt x="9231" y="6673"/>
                        </a:lnTo>
                        <a:lnTo>
                          <a:pt x="9158" y="6625"/>
                        </a:lnTo>
                        <a:lnTo>
                          <a:pt x="1" y="0"/>
                        </a:lnTo>
                        <a:lnTo>
                          <a:pt x="1" y="10814"/>
                        </a:lnTo>
                        <a:lnTo>
                          <a:pt x="1" y="10814"/>
                        </a:lnTo>
                        <a:lnTo>
                          <a:pt x="1" y="10887"/>
                        </a:lnTo>
                        <a:lnTo>
                          <a:pt x="5115" y="720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6" name="Shape 286"/>
                  <p:cNvSpPr/>
                  <p:nvPr/>
                </p:nvSpPr>
                <p:spPr>
                  <a:xfrm>
                    <a:off x="572600" y="2014200"/>
                    <a:ext cx="449375" cy="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7975" h="25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98" y="25"/>
                        </a:lnTo>
                        <a:lnTo>
                          <a:pt x="171" y="25"/>
                        </a:lnTo>
                        <a:lnTo>
                          <a:pt x="17804" y="25"/>
                        </a:lnTo>
                        <a:lnTo>
                          <a:pt x="17804" y="25"/>
                        </a:lnTo>
                        <a:lnTo>
                          <a:pt x="17877" y="25"/>
                        </a:lnTo>
                        <a:lnTo>
                          <a:pt x="17974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87" name="Shape 287"/>
                <p:cNvGrpSpPr/>
                <p:nvPr/>
              </p:nvGrpSpPr>
              <p:grpSpPr>
                <a:xfrm>
                  <a:off x="1912558" y="1029894"/>
                  <a:ext cx="359271" cy="376691"/>
                  <a:chOff x="5961125" y="1623900"/>
                  <a:chExt cx="427450" cy="448175"/>
                </a:xfrm>
              </p:grpSpPr>
              <p:sp>
                <p:nvSpPr>
                  <p:cNvPr id="288" name="Shape 288"/>
                  <p:cNvSpPr/>
                  <p:nvPr/>
                </p:nvSpPr>
                <p:spPr>
                  <a:xfrm>
                    <a:off x="5961125" y="1678700"/>
                    <a:ext cx="376925" cy="3769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77" h="15077" fill="none" extrusionOk="0">
                        <a:moveTo>
                          <a:pt x="11813" y="1340"/>
                        </a:moveTo>
                        <a:lnTo>
                          <a:pt x="11813" y="1340"/>
                        </a:lnTo>
                        <a:lnTo>
                          <a:pt x="11350" y="1024"/>
                        </a:lnTo>
                        <a:lnTo>
                          <a:pt x="10863" y="780"/>
                        </a:lnTo>
                        <a:lnTo>
                          <a:pt x="10351" y="537"/>
                        </a:lnTo>
                        <a:lnTo>
                          <a:pt x="9816" y="342"/>
                        </a:lnTo>
                        <a:lnTo>
                          <a:pt x="9280" y="196"/>
                        </a:lnTo>
                        <a:lnTo>
                          <a:pt x="8720" y="98"/>
                        </a:lnTo>
                        <a:lnTo>
                          <a:pt x="8135" y="25"/>
                        </a:lnTo>
                        <a:lnTo>
                          <a:pt x="7551" y="1"/>
                        </a:lnTo>
                        <a:lnTo>
                          <a:pt x="7551" y="1"/>
                        </a:lnTo>
                        <a:lnTo>
                          <a:pt x="7161" y="1"/>
                        </a:lnTo>
                        <a:lnTo>
                          <a:pt x="6771" y="50"/>
                        </a:lnTo>
                        <a:lnTo>
                          <a:pt x="6406" y="98"/>
                        </a:lnTo>
                        <a:lnTo>
                          <a:pt x="6041" y="147"/>
                        </a:lnTo>
                        <a:lnTo>
                          <a:pt x="5675" y="244"/>
                        </a:lnTo>
                        <a:lnTo>
                          <a:pt x="5310" y="342"/>
                        </a:lnTo>
                        <a:lnTo>
                          <a:pt x="4969" y="464"/>
                        </a:lnTo>
                        <a:lnTo>
                          <a:pt x="4628" y="585"/>
                        </a:lnTo>
                        <a:lnTo>
                          <a:pt x="4287" y="731"/>
                        </a:lnTo>
                        <a:lnTo>
                          <a:pt x="3970" y="902"/>
                        </a:lnTo>
                        <a:lnTo>
                          <a:pt x="3654" y="1097"/>
                        </a:lnTo>
                        <a:lnTo>
                          <a:pt x="3337" y="1292"/>
                        </a:lnTo>
                        <a:lnTo>
                          <a:pt x="3045" y="1486"/>
                        </a:lnTo>
                        <a:lnTo>
                          <a:pt x="2753" y="1730"/>
                        </a:lnTo>
                        <a:lnTo>
                          <a:pt x="2485" y="1949"/>
                        </a:lnTo>
                        <a:lnTo>
                          <a:pt x="2217" y="2217"/>
                        </a:lnTo>
                        <a:lnTo>
                          <a:pt x="1973" y="2461"/>
                        </a:lnTo>
                        <a:lnTo>
                          <a:pt x="1730" y="2753"/>
                        </a:lnTo>
                        <a:lnTo>
                          <a:pt x="1510" y="3021"/>
                        </a:lnTo>
                        <a:lnTo>
                          <a:pt x="1291" y="3313"/>
                        </a:lnTo>
                        <a:lnTo>
                          <a:pt x="1096" y="3630"/>
                        </a:lnTo>
                        <a:lnTo>
                          <a:pt x="926" y="3946"/>
                        </a:lnTo>
                        <a:lnTo>
                          <a:pt x="755" y="4263"/>
                        </a:lnTo>
                        <a:lnTo>
                          <a:pt x="609" y="4604"/>
                        </a:lnTo>
                        <a:lnTo>
                          <a:pt x="463" y="4945"/>
                        </a:lnTo>
                        <a:lnTo>
                          <a:pt x="341" y="5286"/>
                        </a:lnTo>
                        <a:lnTo>
                          <a:pt x="244" y="5651"/>
                        </a:lnTo>
                        <a:lnTo>
                          <a:pt x="171" y="6016"/>
                        </a:lnTo>
                        <a:lnTo>
                          <a:pt x="98" y="6382"/>
                        </a:lnTo>
                        <a:lnTo>
                          <a:pt x="49" y="6771"/>
                        </a:lnTo>
                        <a:lnTo>
                          <a:pt x="25" y="7137"/>
                        </a:lnTo>
                        <a:lnTo>
                          <a:pt x="0" y="7526"/>
                        </a:lnTo>
                        <a:lnTo>
                          <a:pt x="0" y="7526"/>
                        </a:lnTo>
                        <a:lnTo>
                          <a:pt x="25" y="7916"/>
                        </a:lnTo>
                        <a:lnTo>
                          <a:pt x="49" y="8306"/>
                        </a:lnTo>
                        <a:lnTo>
                          <a:pt x="98" y="8671"/>
                        </a:lnTo>
                        <a:lnTo>
                          <a:pt x="171" y="9061"/>
                        </a:lnTo>
                        <a:lnTo>
                          <a:pt x="244" y="9426"/>
                        </a:lnTo>
                        <a:lnTo>
                          <a:pt x="341" y="9767"/>
                        </a:lnTo>
                        <a:lnTo>
                          <a:pt x="463" y="10132"/>
                        </a:lnTo>
                        <a:lnTo>
                          <a:pt x="609" y="10473"/>
                        </a:lnTo>
                        <a:lnTo>
                          <a:pt x="755" y="10790"/>
                        </a:lnTo>
                        <a:lnTo>
                          <a:pt x="926" y="11131"/>
                        </a:lnTo>
                        <a:lnTo>
                          <a:pt x="1096" y="11448"/>
                        </a:lnTo>
                        <a:lnTo>
                          <a:pt x="1291" y="11740"/>
                        </a:lnTo>
                        <a:lnTo>
                          <a:pt x="1510" y="12032"/>
                        </a:lnTo>
                        <a:lnTo>
                          <a:pt x="1730" y="12324"/>
                        </a:lnTo>
                        <a:lnTo>
                          <a:pt x="1973" y="12592"/>
                        </a:lnTo>
                        <a:lnTo>
                          <a:pt x="2217" y="12860"/>
                        </a:lnTo>
                        <a:lnTo>
                          <a:pt x="2485" y="13104"/>
                        </a:lnTo>
                        <a:lnTo>
                          <a:pt x="2753" y="13347"/>
                        </a:lnTo>
                        <a:lnTo>
                          <a:pt x="3045" y="13567"/>
                        </a:lnTo>
                        <a:lnTo>
                          <a:pt x="3337" y="13786"/>
                        </a:lnTo>
                        <a:lnTo>
                          <a:pt x="3654" y="13981"/>
                        </a:lnTo>
                        <a:lnTo>
                          <a:pt x="3970" y="14151"/>
                        </a:lnTo>
                        <a:lnTo>
                          <a:pt x="4287" y="14322"/>
                        </a:lnTo>
                        <a:lnTo>
                          <a:pt x="4628" y="14468"/>
                        </a:lnTo>
                        <a:lnTo>
                          <a:pt x="4969" y="14614"/>
                        </a:lnTo>
                        <a:lnTo>
                          <a:pt x="5310" y="14736"/>
                        </a:lnTo>
                        <a:lnTo>
                          <a:pt x="5675" y="14833"/>
                        </a:lnTo>
                        <a:lnTo>
                          <a:pt x="6041" y="14906"/>
                        </a:lnTo>
                        <a:lnTo>
                          <a:pt x="6406" y="14979"/>
                        </a:lnTo>
                        <a:lnTo>
                          <a:pt x="6771" y="15028"/>
                        </a:lnTo>
                        <a:lnTo>
                          <a:pt x="7161" y="15052"/>
                        </a:lnTo>
                        <a:lnTo>
                          <a:pt x="7551" y="15077"/>
                        </a:lnTo>
                        <a:lnTo>
                          <a:pt x="7551" y="15077"/>
                        </a:lnTo>
                        <a:lnTo>
                          <a:pt x="7940" y="15052"/>
                        </a:lnTo>
                        <a:lnTo>
                          <a:pt x="8306" y="15028"/>
                        </a:lnTo>
                        <a:lnTo>
                          <a:pt x="8695" y="14979"/>
                        </a:lnTo>
                        <a:lnTo>
                          <a:pt x="9061" y="14906"/>
                        </a:lnTo>
                        <a:lnTo>
                          <a:pt x="9426" y="14833"/>
                        </a:lnTo>
                        <a:lnTo>
                          <a:pt x="9791" y="14736"/>
                        </a:lnTo>
                        <a:lnTo>
                          <a:pt x="10132" y="14614"/>
                        </a:lnTo>
                        <a:lnTo>
                          <a:pt x="10473" y="14468"/>
                        </a:lnTo>
                        <a:lnTo>
                          <a:pt x="10814" y="14322"/>
                        </a:lnTo>
                        <a:lnTo>
                          <a:pt x="11131" y="14151"/>
                        </a:lnTo>
                        <a:lnTo>
                          <a:pt x="11447" y="13981"/>
                        </a:lnTo>
                        <a:lnTo>
                          <a:pt x="11764" y="13786"/>
                        </a:lnTo>
                        <a:lnTo>
                          <a:pt x="12056" y="13567"/>
                        </a:lnTo>
                        <a:lnTo>
                          <a:pt x="12348" y="13347"/>
                        </a:lnTo>
                        <a:lnTo>
                          <a:pt x="12616" y="13104"/>
                        </a:lnTo>
                        <a:lnTo>
                          <a:pt x="12884" y="12860"/>
                        </a:lnTo>
                        <a:lnTo>
                          <a:pt x="13128" y="12592"/>
                        </a:lnTo>
                        <a:lnTo>
                          <a:pt x="13371" y="12324"/>
                        </a:lnTo>
                        <a:lnTo>
                          <a:pt x="13591" y="12032"/>
                        </a:lnTo>
                        <a:lnTo>
                          <a:pt x="13785" y="11740"/>
                        </a:lnTo>
                        <a:lnTo>
                          <a:pt x="13980" y="11448"/>
                        </a:lnTo>
                        <a:lnTo>
                          <a:pt x="14175" y="11131"/>
                        </a:lnTo>
                        <a:lnTo>
                          <a:pt x="14346" y="10790"/>
                        </a:lnTo>
                        <a:lnTo>
                          <a:pt x="14492" y="10473"/>
                        </a:lnTo>
                        <a:lnTo>
                          <a:pt x="14613" y="10132"/>
                        </a:lnTo>
                        <a:lnTo>
                          <a:pt x="14735" y="9767"/>
                        </a:lnTo>
                        <a:lnTo>
                          <a:pt x="14857" y="9426"/>
                        </a:lnTo>
                        <a:lnTo>
                          <a:pt x="14930" y="9061"/>
                        </a:lnTo>
                        <a:lnTo>
                          <a:pt x="15003" y="8671"/>
                        </a:lnTo>
                        <a:lnTo>
                          <a:pt x="15052" y="8306"/>
                        </a:lnTo>
                        <a:lnTo>
                          <a:pt x="15076" y="7916"/>
                        </a:lnTo>
                        <a:lnTo>
                          <a:pt x="15076" y="7526"/>
                        </a:lnTo>
                        <a:lnTo>
                          <a:pt x="15076" y="7526"/>
                        </a:lnTo>
                        <a:lnTo>
                          <a:pt x="15052" y="6918"/>
                        </a:lnTo>
                        <a:lnTo>
                          <a:pt x="14979" y="6309"/>
                        </a:lnTo>
                        <a:lnTo>
                          <a:pt x="14857" y="5724"/>
                        </a:lnTo>
                        <a:lnTo>
                          <a:pt x="14687" y="5164"/>
                        </a:lnTo>
                        <a:lnTo>
                          <a:pt x="14492" y="4604"/>
                        </a:lnTo>
                        <a:lnTo>
                          <a:pt x="14248" y="4068"/>
                        </a:lnTo>
                        <a:lnTo>
                          <a:pt x="13956" y="3581"/>
                        </a:lnTo>
                        <a:lnTo>
                          <a:pt x="13615" y="30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89" name="Shape 289"/>
                  <p:cNvSpPr/>
                  <p:nvPr/>
                </p:nvSpPr>
                <p:spPr>
                  <a:xfrm>
                    <a:off x="6009825" y="1727425"/>
                    <a:ext cx="279500" cy="27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180" h="11180" fill="none" extrusionOk="0">
                        <a:moveTo>
                          <a:pt x="10181" y="2387"/>
                        </a:moveTo>
                        <a:lnTo>
                          <a:pt x="10181" y="2387"/>
                        </a:lnTo>
                        <a:lnTo>
                          <a:pt x="10400" y="2728"/>
                        </a:lnTo>
                        <a:lnTo>
                          <a:pt x="10595" y="3093"/>
                        </a:lnTo>
                        <a:lnTo>
                          <a:pt x="10766" y="3483"/>
                        </a:lnTo>
                        <a:lnTo>
                          <a:pt x="10912" y="3873"/>
                        </a:lnTo>
                        <a:lnTo>
                          <a:pt x="11034" y="4287"/>
                        </a:lnTo>
                        <a:lnTo>
                          <a:pt x="11107" y="4701"/>
                        </a:lnTo>
                        <a:lnTo>
                          <a:pt x="11180" y="5139"/>
                        </a:lnTo>
                        <a:lnTo>
                          <a:pt x="11180" y="5577"/>
                        </a:lnTo>
                        <a:lnTo>
                          <a:pt x="11180" y="5577"/>
                        </a:lnTo>
                        <a:lnTo>
                          <a:pt x="11155" y="6162"/>
                        </a:lnTo>
                        <a:lnTo>
                          <a:pt x="11082" y="6722"/>
                        </a:lnTo>
                        <a:lnTo>
                          <a:pt x="10936" y="7234"/>
                        </a:lnTo>
                        <a:lnTo>
                          <a:pt x="10741" y="7769"/>
                        </a:lnTo>
                        <a:lnTo>
                          <a:pt x="10522" y="8257"/>
                        </a:lnTo>
                        <a:lnTo>
                          <a:pt x="10230" y="8695"/>
                        </a:lnTo>
                        <a:lnTo>
                          <a:pt x="9913" y="9133"/>
                        </a:lnTo>
                        <a:lnTo>
                          <a:pt x="9548" y="9523"/>
                        </a:lnTo>
                        <a:lnTo>
                          <a:pt x="9158" y="9888"/>
                        </a:lnTo>
                        <a:lnTo>
                          <a:pt x="8720" y="10205"/>
                        </a:lnTo>
                        <a:lnTo>
                          <a:pt x="8257" y="10497"/>
                        </a:lnTo>
                        <a:lnTo>
                          <a:pt x="7770" y="10741"/>
                        </a:lnTo>
                        <a:lnTo>
                          <a:pt x="7259" y="10911"/>
                        </a:lnTo>
                        <a:lnTo>
                          <a:pt x="6723" y="11057"/>
                        </a:lnTo>
                        <a:lnTo>
                          <a:pt x="6163" y="11155"/>
                        </a:lnTo>
                        <a:lnTo>
                          <a:pt x="5603" y="11179"/>
                        </a:lnTo>
                        <a:lnTo>
                          <a:pt x="5603" y="11179"/>
                        </a:lnTo>
                        <a:lnTo>
                          <a:pt x="5018" y="11155"/>
                        </a:lnTo>
                        <a:lnTo>
                          <a:pt x="4482" y="11057"/>
                        </a:lnTo>
                        <a:lnTo>
                          <a:pt x="3946" y="10911"/>
                        </a:lnTo>
                        <a:lnTo>
                          <a:pt x="3435" y="10741"/>
                        </a:lnTo>
                        <a:lnTo>
                          <a:pt x="2948" y="10497"/>
                        </a:lnTo>
                        <a:lnTo>
                          <a:pt x="2485" y="10205"/>
                        </a:lnTo>
                        <a:lnTo>
                          <a:pt x="2047" y="9888"/>
                        </a:lnTo>
                        <a:lnTo>
                          <a:pt x="1657" y="9523"/>
                        </a:lnTo>
                        <a:lnTo>
                          <a:pt x="1292" y="9133"/>
                        </a:lnTo>
                        <a:lnTo>
                          <a:pt x="975" y="8695"/>
                        </a:lnTo>
                        <a:lnTo>
                          <a:pt x="683" y="8257"/>
                        </a:lnTo>
                        <a:lnTo>
                          <a:pt x="464" y="7769"/>
                        </a:lnTo>
                        <a:lnTo>
                          <a:pt x="269" y="7234"/>
                        </a:lnTo>
                        <a:lnTo>
                          <a:pt x="123" y="6722"/>
                        </a:lnTo>
                        <a:lnTo>
                          <a:pt x="50" y="6162"/>
                        </a:lnTo>
                        <a:lnTo>
                          <a:pt x="1" y="5577"/>
                        </a:lnTo>
                        <a:lnTo>
                          <a:pt x="1" y="5577"/>
                        </a:lnTo>
                        <a:lnTo>
                          <a:pt x="50" y="5017"/>
                        </a:lnTo>
                        <a:lnTo>
                          <a:pt x="123" y="4457"/>
                        </a:lnTo>
                        <a:lnTo>
                          <a:pt x="269" y="3921"/>
                        </a:lnTo>
                        <a:lnTo>
                          <a:pt x="464" y="3410"/>
                        </a:lnTo>
                        <a:lnTo>
                          <a:pt x="683" y="2923"/>
                        </a:lnTo>
                        <a:lnTo>
                          <a:pt x="975" y="2460"/>
                        </a:lnTo>
                        <a:lnTo>
                          <a:pt x="1292" y="2046"/>
                        </a:lnTo>
                        <a:lnTo>
                          <a:pt x="1657" y="1632"/>
                        </a:lnTo>
                        <a:lnTo>
                          <a:pt x="2047" y="1267"/>
                        </a:lnTo>
                        <a:lnTo>
                          <a:pt x="2485" y="950"/>
                        </a:lnTo>
                        <a:lnTo>
                          <a:pt x="2948" y="682"/>
                        </a:lnTo>
                        <a:lnTo>
                          <a:pt x="3435" y="439"/>
                        </a:lnTo>
                        <a:lnTo>
                          <a:pt x="3946" y="244"/>
                        </a:lnTo>
                        <a:lnTo>
                          <a:pt x="4482" y="122"/>
                        </a:lnTo>
                        <a:lnTo>
                          <a:pt x="5018" y="25"/>
                        </a:lnTo>
                        <a:lnTo>
                          <a:pt x="5603" y="0"/>
                        </a:lnTo>
                        <a:lnTo>
                          <a:pt x="5603" y="0"/>
                        </a:lnTo>
                        <a:lnTo>
                          <a:pt x="6041" y="25"/>
                        </a:lnTo>
                        <a:lnTo>
                          <a:pt x="6479" y="73"/>
                        </a:lnTo>
                        <a:lnTo>
                          <a:pt x="6893" y="146"/>
                        </a:lnTo>
                        <a:lnTo>
                          <a:pt x="7307" y="268"/>
                        </a:lnTo>
                        <a:lnTo>
                          <a:pt x="7697" y="414"/>
                        </a:lnTo>
                        <a:lnTo>
                          <a:pt x="8087" y="585"/>
                        </a:lnTo>
                        <a:lnTo>
                          <a:pt x="8452" y="780"/>
                        </a:lnTo>
                        <a:lnTo>
                          <a:pt x="8793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0" name="Shape 290"/>
                  <p:cNvSpPr/>
                  <p:nvPr/>
                </p:nvSpPr>
                <p:spPr>
                  <a:xfrm>
                    <a:off x="6107250" y="1824850"/>
                    <a:ext cx="84650" cy="846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386" h="3386" fill="none" extrusionOk="0">
                        <a:moveTo>
                          <a:pt x="3362" y="1388"/>
                        </a:moveTo>
                        <a:lnTo>
                          <a:pt x="3362" y="1388"/>
                        </a:lnTo>
                        <a:lnTo>
                          <a:pt x="3386" y="1680"/>
                        </a:lnTo>
                        <a:lnTo>
                          <a:pt x="3386" y="1680"/>
                        </a:lnTo>
                        <a:lnTo>
                          <a:pt x="3386" y="1851"/>
                        </a:lnTo>
                        <a:lnTo>
                          <a:pt x="3362" y="2021"/>
                        </a:lnTo>
                        <a:lnTo>
                          <a:pt x="3313" y="2192"/>
                        </a:lnTo>
                        <a:lnTo>
                          <a:pt x="3264" y="2338"/>
                        </a:lnTo>
                        <a:lnTo>
                          <a:pt x="3191" y="2484"/>
                        </a:lnTo>
                        <a:lnTo>
                          <a:pt x="3118" y="2630"/>
                        </a:lnTo>
                        <a:lnTo>
                          <a:pt x="3021" y="2776"/>
                        </a:lnTo>
                        <a:lnTo>
                          <a:pt x="2899" y="2898"/>
                        </a:lnTo>
                        <a:lnTo>
                          <a:pt x="2777" y="2996"/>
                        </a:lnTo>
                        <a:lnTo>
                          <a:pt x="2655" y="3093"/>
                        </a:lnTo>
                        <a:lnTo>
                          <a:pt x="2509" y="3191"/>
                        </a:lnTo>
                        <a:lnTo>
                          <a:pt x="2363" y="3239"/>
                        </a:lnTo>
                        <a:lnTo>
                          <a:pt x="2217" y="3312"/>
                        </a:lnTo>
                        <a:lnTo>
                          <a:pt x="2046" y="3337"/>
                        </a:lnTo>
                        <a:lnTo>
                          <a:pt x="1876" y="3385"/>
                        </a:lnTo>
                        <a:lnTo>
                          <a:pt x="1706" y="3385"/>
                        </a:lnTo>
                        <a:lnTo>
                          <a:pt x="1706" y="3385"/>
                        </a:lnTo>
                        <a:lnTo>
                          <a:pt x="1535" y="3385"/>
                        </a:lnTo>
                        <a:lnTo>
                          <a:pt x="1365" y="3337"/>
                        </a:lnTo>
                        <a:lnTo>
                          <a:pt x="1194" y="3312"/>
                        </a:lnTo>
                        <a:lnTo>
                          <a:pt x="1048" y="3239"/>
                        </a:lnTo>
                        <a:lnTo>
                          <a:pt x="902" y="3191"/>
                        </a:lnTo>
                        <a:lnTo>
                          <a:pt x="756" y="3093"/>
                        </a:lnTo>
                        <a:lnTo>
                          <a:pt x="634" y="2996"/>
                        </a:lnTo>
                        <a:lnTo>
                          <a:pt x="512" y="2898"/>
                        </a:lnTo>
                        <a:lnTo>
                          <a:pt x="390" y="2776"/>
                        </a:lnTo>
                        <a:lnTo>
                          <a:pt x="293" y="2630"/>
                        </a:lnTo>
                        <a:lnTo>
                          <a:pt x="220" y="2484"/>
                        </a:lnTo>
                        <a:lnTo>
                          <a:pt x="147" y="2338"/>
                        </a:lnTo>
                        <a:lnTo>
                          <a:pt x="74" y="2192"/>
                        </a:lnTo>
                        <a:lnTo>
                          <a:pt x="49" y="2021"/>
                        </a:lnTo>
                        <a:lnTo>
                          <a:pt x="25" y="1851"/>
                        </a:lnTo>
                        <a:lnTo>
                          <a:pt x="1" y="1680"/>
                        </a:lnTo>
                        <a:lnTo>
                          <a:pt x="1" y="1680"/>
                        </a:lnTo>
                        <a:lnTo>
                          <a:pt x="25" y="1510"/>
                        </a:lnTo>
                        <a:lnTo>
                          <a:pt x="49" y="1340"/>
                        </a:lnTo>
                        <a:lnTo>
                          <a:pt x="74" y="1193"/>
                        </a:lnTo>
                        <a:lnTo>
                          <a:pt x="147" y="1023"/>
                        </a:lnTo>
                        <a:lnTo>
                          <a:pt x="220" y="877"/>
                        </a:lnTo>
                        <a:lnTo>
                          <a:pt x="293" y="731"/>
                        </a:lnTo>
                        <a:lnTo>
                          <a:pt x="390" y="609"/>
                        </a:lnTo>
                        <a:lnTo>
                          <a:pt x="512" y="487"/>
                        </a:lnTo>
                        <a:lnTo>
                          <a:pt x="634" y="390"/>
                        </a:lnTo>
                        <a:lnTo>
                          <a:pt x="756" y="292"/>
                        </a:lnTo>
                        <a:lnTo>
                          <a:pt x="902" y="195"/>
                        </a:lnTo>
                        <a:lnTo>
                          <a:pt x="1048" y="122"/>
                        </a:lnTo>
                        <a:lnTo>
                          <a:pt x="1194" y="73"/>
                        </a:lnTo>
                        <a:lnTo>
                          <a:pt x="1365" y="24"/>
                        </a:lnTo>
                        <a:lnTo>
                          <a:pt x="1535" y="0"/>
                        </a:lnTo>
                        <a:lnTo>
                          <a:pt x="1706" y="0"/>
                        </a:lnTo>
                        <a:lnTo>
                          <a:pt x="1706" y="0"/>
                        </a:lnTo>
                        <a:lnTo>
                          <a:pt x="1998" y="2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1" name="Shape 291"/>
                  <p:cNvSpPr/>
                  <p:nvPr/>
                </p:nvSpPr>
                <p:spPr>
                  <a:xfrm>
                    <a:off x="6058550" y="1776125"/>
                    <a:ext cx="182075" cy="1820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283" h="7283" fill="none" extrusionOk="0">
                        <a:moveTo>
                          <a:pt x="5431" y="463"/>
                        </a:moveTo>
                        <a:lnTo>
                          <a:pt x="5431" y="463"/>
                        </a:lnTo>
                        <a:lnTo>
                          <a:pt x="5042" y="269"/>
                        </a:lnTo>
                        <a:lnTo>
                          <a:pt x="4823" y="195"/>
                        </a:lnTo>
                        <a:lnTo>
                          <a:pt x="4603" y="122"/>
                        </a:lnTo>
                        <a:lnTo>
                          <a:pt x="4360" y="74"/>
                        </a:lnTo>
                        <a:lnTo>
                          <a:pt x="4141" y="25"/>
                        </a:lnTo>
                        <a:lnTo>
                          <a:pt x="3897" y="1"/>
                        </a:lnTo>
                        <a:lnTo>
                          <a:pt x="3654" y="1"/>
                        </a:lnTo>
                        <a:lnTo>
                          <a:pt x="3654" y="1"/>
                        </a:lnTo>
                        <a:lnTo>
                          <a:pt x="3288" y="25"/>
                        </a:lnTo>
                        <a:lnTo>
                          <a:pt x="2923" y="74"/>
                        </a:lnTo>
                        <a:lnTo>
                          <a:pt x="2558" y="147"/>
                        </a:lnTo>
                        <a:lnTo>
                          <a:pt x="2241" y="293"/>
                        </a:lnTo>
                        <a:lnTo>
                          <a:pt x="1924" y="439"/>
                        </a:lnTo>
                        <a:lnTo>
                          <a:pt x="1608" y="609"/>
                        </a:lnTo>
                        <a:lnTo>
                          <a:pt x="1340" y="829"/>
                        </a:lnTo>
                        <a:lnTo>
                          <a:pt x="1072" y="1072"/>
                        </a:lnTo>
                        <a:lnTo>
                          <a:pt x="828" y="1316"/>
                        </a:lnTo>
                        <a:lnTo>
                          <a:pt x="633" y="1608"/>
                        </a:lnTo>
                        <a:lnTo>
                          <a:pt x="439" y="1900"/>
                        </a:lnTo>
                        <a:lnTo>
                          <a:pt x="293" y="2217"/>
                        </a:lnTo>
                        <a:lnTo>
                          <a:pt x="171" y="2558"/>
                        </a:lnTo>
                        <a:lnTo>
                          <a:pt x="73" y="2899"/>
                        </a:lnTo>
                        <a:lnTo>
                          <a:pt x="25" y="3264"/>
                        </a:lnTo>
                        <a:lnTo>
                          <a:pt x="0" y="3629"/>
                        </a:lnTo>
                        <a:lnTo>
                          <a:pt x="0" y="3629"/>
                        </a:lnTo>
                        <a:lnTo>
                          <a:pt x="25" y="4019"/>
                        </a:lnTo>
                        <a:lnTo>
                          <a:pt x="73" y="4360"/>
                        </a:lnTo>
                        <a:lnTo>
                          <a:pt x="171" y="4725"/>
                        </a:lnTo>
                        <a:lnTo>
                          <a:pt x="293" y="5066"/>
                        </a:lnTo>
                        <a:lnTo>
                          <a:pt x="439" y="5383"/>
                        </a:lnTo>
                        <a:lnTo>
                          <a:pt x="633" y="5675"/>
                        </a:lnTo>
                        <a:lnTo>
                          <a:pt x="828" y="5943"/>
                        </a:lnTo>
                        <a:lnTo>
                          <a:pt x="1072" y="6211"/>
                        </a:lnTo>
                        <a:lnTo>
                          <a:pt x="1340" y="6455"/>
                        </a:lnTo>
                        <a:lnTo>
                          <a:pt x="1608" y="6650"/>
                        </a:lnTo>
                        <a:lnTo>
                          <a:pt x="1924" y="6844"/>
                        </a:lnTo>
                        <a:lnTo>
                          <a:pt x="2241" y="6990"/>
                        </a:lnTo>
                        <a:lnTo>
                          <a:pt x="2558" y="7112"/>
                        </a:lnTo>
                        <a:lnTo>
                          <a:pt x="2923" y="7210"/>
                        </a:lnTo>
                        <a:lnTo>
                          <a:pt x="3288" y="7258"/>
                        </a:lnTo>
                        <a:lnTo>
                          <a:pt x="3654" y="7283"/>
                        </a:lnTo>
                        <a:lnTo>
                          <a:pt x="3654" y="7283"/>
                        </a:lnTo>
                        <a:lnTo>
                          <a:pt x="4019" y="7258"/>
                        </a:lnTo>
                        <a:lnTo>
                          <a:pt x="4384" y="7210"/>
                        </a:lnTo>
                        <a:lnTo>
                          <a:pt x="4725" y="7112"/>
                        </a:lnTo>
                        <a:lnTo>
                          <a:pt x="5066" y="6990"/>
                        </a:lnTo>
                        <a:lnTo>
                          <a:pt x="5383" y="6844"/>
                        </a:lnTo>
                        <a:lnTo>
                          <a:pt x="5675" y="6650"/>
                        </a:lnTo>
                        <a:lnTo>
                          <a:pt x="5967" y="6455"/>
                        </a:lnTo>
                        <a:lnTo>
                          <a:pt x="6235" y="6211"/>
                        </a:lnTo>
                        <a:lnTo>
                          <a:pt x="6454" y="5943"/>
                        </a:lnTo>
                        <a:lnTo>
                          <a:pt x="6674" y="5675"/>
                        </a:lnTo>
                        <a:lnTo>
                          <a:pt x="6844" y="5383"/>
                        </a:lnTo>
                        <a:lnTo>
                          <a:pt x="7014" y="5066"/>
                        </a:lnTo>
                        <a:lnTo>
                          <a:pt x="7136" y="4725"/>
                        </a:lnTo>
                        <a:lnTo>
                          <a:pt x="7209" y="4360"/>
                        </a:lnTo>
                        <a:lnTo>
                          <a:pt x="7282" y="4019"/>
                        </a:lnTo>
                        <a:lnTo>
                          <a:pt x="7282" y="3629"/>
                        </a:lnTo>
                        <a:lnTo>
                          <a:pt x="7282" y="3629"/>
                        </a:lnTo>
                        <a:lnTo>
                          <a:pt x="7282" y="3386"/>
                        </a:lnTo>
                        <a:lnTo>
                          <a:pt x="7258" y="3167"/>
                        </a:lnTo>
                        <a:lnTo>
                          <a:pt x="7234" y="2923"/>
                        </a:lnTo>
                        <a:lnTo>
                          <a:pt x="7161" y="2704"/>
                        </a:lnTo>
                        <a:lnTo>
                          <a:pt x="7112" y="2485"/>
                        </a:lnTo>
                        <a:lnTo>
                          <a:pt x="7014" y="2266"/>
                        </a:lnTo>
                        <a:lnTo>
                          <a:pt x="6820" y="185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2" name="Shape 292"/>
                  <p:cNvSpPr/>
                  <p:nvPr/>
                </p:nvSpPr>
                <p:spPr>
                  <a:xfrm>
                    <a:off x="5971475" y="2001400"/>
                    <a:ext cx="749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97" h="2827" fill="none" extrusionOk="0">
                        <a:moveTo>
                          <a:pt x="1462" y="1"/>
                        </a:moveTo>
                        <a:lnTo>
                          <a:pt x="293" y="1170"/>
                        </a:lnTo>
                        <a:lnTo>
                          <a:pt x="293" y="1170"/>
                        </a:lnTo>
                        <a:lnTo>
                          <a:pt x="171" y="1316"/>
                        </a:lnTo>
                        <a:lnTo>
                          <a:pt x="74" y="1487"/>
                        </a:lnTo>
                        <a:lnTo>
                          <a:pt x="25" y="1657"/>
                        </a:lnTo>
                        <a:lnTo>
                          <a:pt x="1" y="1852"/>
                        </a:lnTo>
                        <a:lnTo>
                          <a:pt x="25" y="2047"/>
                        </a:lnTo>
                        <a:lnTo>
                          <a:pt x="74" y="2217"/>
                        </a:lnTo>
                        <a:lnTo>
                          <a:pt x="171" y="2388"/>
                        </a:lnTo>
                        <a:lnTo>
                          <a:pt x="293" y="2534"/>
                        </a:lnTo>
                        <a:lnTo>
                          <a:pt x="293" y="2534"/>
                        </a:lnTo>
                        <a:lnTo>
                          <a:pt x="439" y="2656"/>
                        </a:lnTo>
                        <a:lnTo>
                          <a:pt x="609" y="2753"/>
                        </a:lnTo>
                        <a:lnTo>
                          <a:pt x="804" y="2802"/>
                        </a:lnTo>
                        <a:lnTo>
                          <a:pt x="975" y="2826"/>
                        </a:lnTo>
                        <a:lnTo>
                          <a:pt x="975" y="2826"/>
                        </a:lnTo>
                        <a:lnTo>
                          <a:pt x="1170" y="2802"/>
                        </a:lnTo>
                        <a:lnTo>
                          <a:pt x="1340" y="2753"/>
                        </a:lnTo>
                        <a:lnTo>
                          <a:pt x="1511" y="2656"/>
                        </a:lnTo>
                        <a:lnTo>
                          <a:pt x="1681" y="2534"/>
                        </a:lnTo>
                        <a:lnTo>
                          <a:pt x="2850" y="1365"/>
                        </a:lnTo>
                        <a:lnTo>
                          <a:pt x="2850" y="1365"/>
                        </a:lnTo>
                        <a:lnTo>
                          <a:pt x="2996" y="119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3" name="Shape 293"/>
                  <p:cNvSpPr/>
                  <p:nvPr/>
                </p:nvSpPr>
                <p:spPr>
                  <a:xfrm>
                    <a:off x="6253375" y="2001400"/>
                    <a:ext cx="74325" cy="706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973" h="2827" fill="none" extrusionOk="0">
                        <a:moveTo>
                          <a:pt x="1" y="1194"/>
                        </a:moveTo>
                        <a:lnTo>
                          <a:pt x="1" y="1194"/>
                        </a:lnTo>
                        <a:lnTo>
                          <a:pt x="123" y="1365"/>
                        </a:lnTo>
                        <a:lnTo>
                          <a:pt x="1316" y="2534"/>
                        </a:lnTo>
                        <a:lnTo>
                          <a:pt x="1316" y="2534"/>
                        </a:lnTo>
                        <a:lnTo>
                          <a:pt x="1462" y="2656"/>
                        </a:lnTo>
                        <a:lnTo>
                          <a:pt x="1633" y="2753"/>
                        </a:lnTo>
                        <a:lnTo>
                          <a:pt x="1827" y="2802"/>
                        </a:lnTo>
                        <a:lnTo>
                          <a:pt x="1998" y="2826"/>
                        </a:lnTo>
                        <a:lnTo>
                          <a:pt x="1998" y="2826"/>
                        </a:lnTo>
                        <a:lnTo>
                          <a:pt x="2193" y="2802"/>
                        </a:lnTo>
                        <a:lnTo>
                          <a:pt x="2363" y="2753"/>
                        </a:lnTo>
                        <a:lnTo>
                          <a:pt x="2534" y="2656"/>
                        </a:lnTo>
                        <a:lnTo>
                          <a:pt x="2704" y="2534"/>
                        </a:lnTo>
                        <a:lnTo>
                          <a:pt x="2704" y="2534"/>
                        </a:lnTo>
                        <a:lnTo>
                          <a:pt x="2826" y="2388"/>
                        </a:lnTo>
                        <a:lnTo>
                          <a:pt x="2923" y="2217"/>
                        </a:lnTo>
                        <a:lnTo>
                          <a:pt x="2972" y="2047"/>
                        </a:lnTo>
                        <a:lnTo>
                          <a:pt x="2972" y="1852"/>
                        </a:lnTo>
                        <a:lnTo>
                          <a:pt x="2972" y="1657"/>
                        </a:lnTo>
                        <a:lnTo>
                          <a:pt x="2923" y="1487"/>
                        </a:lnTo>
                        <a:lnTo>
                          <a:pt x="2826" y="1316"/>
                        </a:lnTo>
                        <a:lnTo>
                          <a:pt x="2704" y="1170"/>
                        </a:lnTo>
                        <a:lnTo>
                          <a:pt x="1535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4" name="Shape 294"/>
                  <p:cNvSpPr/>
                  <p:nvPr/>
                </p:nvSpPr>
                <p:spPr>
                  <a:xfrm>
                    <a:off x="6137700" y="1623900"/>
                    <a:ext cx="250875" cy="2551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035" h="10206" fill="none" extrusionOk="0">
                        <a:moveTo>
                          <a:pt x="9718" y="2412"/>
                        </a:moveTo>
                        <a:lnTo>
                          <a:pt x="8671" y="2217"/>
                        </a:lnTo>
                        <a:lnTo>
                          <a:pt x="9694" y="1194"/>
                        </a:lnTo>
                        <a:lnTo>
                          <a:pt x="9694" y="1194"/>
                        </a:lnTo>
                        <a:lnTo>
                          <a:pt x="9767" y="1121"/>
                        </a:lnTo>
                        <a:lnTo>
                          <a:pt x="9815" y="1024"/>
                        </a:lnTo>
                        <a:lnTo>
                          <a:pt x="9840" y="951"/>
                        </a:lnTo>
                        <a:lnTo>
                          <a:pt x="9840" y="853"/>
                        </a:lnTo>
                        <a:lnTo>
                          <a:pt x="9840" y="756"/>
                        </a:lnTo>
                        <a:lnTo>
                          <a:pt x="9815" y="658"/>
                        </a:lnTo>
                        <a:lnTo>
                          <a:pt x="9767" y="585"/>
                        </a:lnTo>
                        <a:lnTo>
                          <a:pt x="9694" y="512"/>
                        </a:lnTo>
                        <a:lnTo>
                          <a:pt x="9694" y="512"/>
                        </a:lnTo>
                        <a:lnTo>
                          <a:pt x="9621" y="439"/>
                        </a:lnTo>
                        <a:lnTo>
                          <a:pt x="9548" y="391"/>
                        </a:lnTo>
                        <a:lnTo>
                          <a:pt x="9450" y="366"/>
                        </a:lnTo>
                        <a:lnTo>
                          <a:pt x="9353" y="366"/>
                        </a:lnTo>
                        <a:lnTo>
                          <a:pt x="9255" y="366"/>
                        </a:lnTo>
                        <a:lnTo>
                          <a:pt x="9182" y="391"/>
                        </a:lnTo>
                        <a:lnTo>
                          <a:pt x="9085" y="439"/>
                        </a:lnTo>
                        <a:lnTo>
                          <a:pt x="9012" y="512"/>
                        </a:lnTo>
                        <a:lnTo>
                          <a:pt x="7867" y="1657"/>
                        </a:lnTo>
                        <a:lnTo>
                          <a:pt x="7867" y="1657"/>
                        </a:lnTo>
                        <a:lnTo>
                          <a:pt x="7818" y="1487"/>
                        </a:lnTo>
                        <a:lnTo>
                          <a:pt x="7599" y="317"/>
                        </a:lnTo>
                        <a:lnTo>
                          <a:pt x="7599" y="317"/>
                        </a:lnTo>
                        <a:lnTo>
                          <a:pt x="7575" y="196"/>
                        </a:lnTo>
                        <a:lnTo>
                          <a:pt x="7526" y="98"/>
                        </a:lnTo>
                        <a:lnTo>
                          <a:pt x="7477" y="50"/>
                        </a:lnTo>
                        <a:lnTo>
                          <a:pt x="7404" y="1"/>
                        </a:lnTo>
                        <a:lnTo>
                          <a:pt x="7331" y="1"/>
                        </a:lnTo>
                        <a:lnTo>
                          <a:pt x="7234" y="25"/>
                        </a:lnTo>
                        <a:lnTo>
                          <a:pt x="7161" y="74"/>
                        </a:lnTo>
                        <a:lnTo>
                          <a:pt x="7063" y="147"/>
                        </a:lnTo>
                        <a:lnTo>
                          <a:pt x="5432" y="1754"/>
                        </a:lnTo>
                        <a:lnTo>
                          <a:pt x="5432" y="1754"/>
                        </a:lnTo>
                        <a:lnTo>
                          <a:pt x="5358" y="1852"/>
                        </a:lnTo>
                        <a:lnTo>
                          <a:pt x="5285" y="1974"/>
                        </a:lnTo>
                        <a:lnTo>
                          <a:pt x="5212" y="2120"/>
                        </a:lnTo>
                        <a:lnTo>
                          <a:pt x="5164" y="2242"/>
                        </a:lnTo>
                        <a:lnTo>
                          <a:pt x="5139" y="2388"/>
                        </a:lnTo>
                        <a:lnTo>
                          <a:pt x="5115" y="2534"/>
                        </a:lnTo>
                        <a:lnTo>
                          <a:pt x="5115" y="2680"/>
                        </a:lnTo>
                        <a:lnTo>
                          <a:pt x="5115" y="2802"/>
                        </a:lnTo>
                        <a:lnTo>
                          <a:pt x="5334" y="3971"/>
                        </a:lnTo>
                        <a:lnTo>
                          <a:pt x="5334" y="3971"/>
                        </a:lnTo>
                        <a:lnTo>
                          <a:pt x="5383" y="4141"/>
                        </a:lnTo>
                        <a:lnTo>
                          <a:pt x="147" y="9378"/>
                        </a:lnTo>
                        <a:lnTo>
                          <a:pt x="147" y="9378"/>
                        </a:lnTo>
                        <a:lnTo>
                          <a:pt x="73" y="9451"/>
                        </a:lnTo>
                        <a:lnTo>
                          <a:pt x="25" y="9548"/>
                        </a:lnTo>
                        <a:lnTo>
                          <a:pt x="0" y="9645"/>
                        </a:lnTo>
                        <a:lnTo>
                          <a:pt x="0" y="9718"/>
                        </a:lnTo>
                        <a:lnTo>
                          <a:pt x="0" y="9816"/>
                        </a:lnTo>
                        <a:lnTo>
                          <a:pt x="25" y="9913"/>
                        </a:lnTo>
                        <a:lnTo>
                          <a:pt x="73" y="9986"/>
                        </a:lnTo>
                        <a:lnTo>
                          <a:pt x="147" y="10059"/>
                        </a:lnTo>
                        <a:lnTo>
                          <a:pt x="147" y="10059"/>
                        </a:lnTo>
                        <a:lnTo>
                          <a:pt x="220" y="10133"/>
                        </a:lnTo>
                        <a:lnTo>
                          <a:pt x="293" y="10181"/>
                        </a:lnTo>
                        <a:lnTo>
                          <a:pt x="390" y="10206"/>
                        </a:lnTo>
                        <a:lnTo>
                          <a:pt x="488" y="10206"/>
                        </a:lnTo>
                        <a:lnTo>
                          <a:pt x="488" y="10206"/>
                        </a:lnTo>
                        <a:lnTo>
                          <a:pt x="585" y="10206"/>
                        </a:lnTo>
                        <a:lnTo>
                          <a:pt x="658" y="10181"/>
                        </a:lnTo>
                        <a:lnTo>
                          <a:pt x="755" y="10133"/>
                        </a:lnTo>
                        <a:lnTo>
                          <a:pt x="828" y="10059"/>
                        </a:lnTo>
                        <a:lnTo>
                          <a:pt x="6187" y="4726"/>
                        </a:lnTo>
                        <a:lnTo>
                          <a:pt x="7234" y="4896"/>
                        </a:lnTo>
                        <a:lnTo>
                          <a:pt x="7234" y="4896"/>
                        </a:lnTo>
                        <a:lnTo>
                          <a:pt x="7356" y="4921"/>
                        </a:lnTo>
                        <a:lnTo>
                          <a:pt x="7502" y="4921"/>
                        </a:lnTo>
                        <a:lnTo>
                          <a:pt x="7624" y="4896"/>
                        </a:lnTo>
                        <a:lnTo>
                          <a:pt x="7770" y="4848"/>
                        </a:lnTo>
                        <a:lnTo>
                          <a:pt x="7916" y="4799"/>
                        </a:lnTo>
                        <a:lnTo>
                          <a:pt x="8038" y="4750"/>
                        </a:lnTo>
                        <a:lnTo>
                          <a:pt x="8159" y="4677"/>
                        </a:lnTo>
                        <a:lnTo>
                          <a:pt x="8257" y="4580"/>
                        </a:lnTo>
                        <a:lnTo>
                          <a:pt x="9889" y="2948"/>
                        </a:lnTo>
                        <a:lnTo>
                          <a:pt x="9889" y="2948"/>
                        </a:lnTo>
                        <a:lnTo>
                          <a:pt x="9962" y="2875"/>
                        </a:lnTo>
                        <a:lnTo>
                          <a:pt x="10010" y="2777"/>
                        </a:lnTo>
                        <a:lnTo>
                          <a:pt x="10035" y="2704"/>
                        </a:lnTo>
                        <a:lnTo>
                          <a:pt x="10010" y="2607"/>
                        </a:lnTo>
                        <a:lnTo>
                          <a:pt x="9986" y="2558"/>
                        </a:lnTo>
                        <a:lnTo>
                          <a:pt x="9913" y="2485"/>
                        </a:lnTo>
                        <a:lnTo>
                          <a:pt x="9815" y="2436"/>
                        </a:lnTo>
                        <a:lnTo>
                          <a:pt x="9718" y="2412"/>
                        </a:lnTo>
                        <a:lnTo>
                          <a:pt x="9718" y="241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5" name="Shape 295"/>
                <p:cNvGrpSpPr/>
                <p:nvPr/>
              </p:nvGrpSpPr>
              <p:grpSpPr>
                <a:xfrm>
                  <a:off x="2787179" y="1056517"/>
                  <a:ext cx="435021" cy="323445"/>
                  <a:chOff x="5247525" y="3007275"/>
                  <a:chExt cx="517575" cy="384825"/>
                </a:xfrm>
              </p:grpSpPr>
              <p:sp>
                <p:nvSpPr>
                  <p:cNvPr id="296" name="Shape 296"/>
                  <p:cNvSpPr/>
                  <p:nvPr/>
                </p:nvSpPr>
                <p:spPr>
                  <a:xfrm>
                    <a:off x="5247525" y="3007275"/>
                    <a:ext cx="348900" cy="3489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956" h="13956" fill="none" extrusionOk="0">
                        <a:moveTo>
                          <a:pt x="13323" y="5772"/>
                        </a:moveTo>
                        <a:lnTo>
                          <a:pt x="11861" y="5626"/>
                        </a:lnTo>
                        <a:lnTo>
                          <a:pt x="11861" y="5626"/>
                        </a:lnTo>
                        <a:lnTo>
                          <a:pt x="11788" y="5334"/>
                        </a:lnTo>
                        <a:lnTo>
                          <a:pt x="11667" y="5042"/>
                        </a:lnTo>
                        <a:lnTo>
                          <a:pt x="11545" y="4750"/>
                        </a:lnTo>
                        <a:lnTo>
                          <a:pt x="11399" y="4482"/>
                        </a:lnTo>
                        <a:lnTo>
                          <a:pt x="12300" y="3337"/>
                        </a:lnTo>
                        <a:lnTo>
                          <a:pt x="12300" y="3337"/>
                        </a:lnTo>
                        <a:lnTo>
                          <a:pt x="12373" y="3240"/>
                        </a:lnTo>
                        <a:lnTo>
                          <a:pt x="12422" y="3118"/>
                        </a:lnTo>
                        <a:lnTo>
                          <a:pt x="12446" y="2996"/>
                        </a:lnTo>
                        <a:lnTo>
                          <a:pt x="12446" y="2850"/>
                        </a:lnTo>
                        <a:lnTo>
                          <a:pt x="12422" y="2728"/>
                        </a:lnTo>
                        <a:lnTo>
                          <a:pt x="12397" y="2606"/>
                        </a:lnTo>
                        <a:lnTo>
                          <a:pt x="12324" y="2485"/>
                        </a:lnTo>
                        <a:lnTo>
                          <a:pt x="12251" y="2387"/>
                        </a:lnTo>
                        <a:lnTo>
                          <a:pt x="11569" y="1705"/>
                        </a:lnTo>
                        <a:lnTo>
                          <a:pt x="11569" y="1705"/>
                        </a:lnTo>
                        <a:lnTo>
                          <a:pt x="11472" y="1632"/>
                        </a:lnTo>
                        <a:lnTo>
                          <a:pt x="11350" y="1559"/>
                        </a:lnTo>
                        <a:lnTo>
                          <a:pt x="11228" y="1510"/>
                        </a:lnTo>
                        <a:lnTo>
                          <a:pt x="11106" y="1510"/>
                        </a:lnTo>
                        <a:lnTo>
                          <a:pt x="10960" y="1510"/>
                        </a:lnTo>
                        <a:lnTo>
                          <a:pt x="10838" y="1535"/>
                        </a:lnTo>
                        <a:lnTo>
                          <a:pt x="10717" y="1583"/>
                        </a:lnTo>
                        <a:lnTo>
                          <a:pt x="10619" y="1656"/>
                        </a:lnTo>
                        <a:lnTo>
                          <a:pt x="9475" y="2558"/>
                        </a:lnTo>
                        <a:lnTo>
                          <a:pt x="9475" y="2558"/>
                        </a:lnTo>
                        <a:lnTo>
                          <a:pt x="9207" y="2411"/>
                        </a:lnTo>
                        <a:lnTo>
                          <a:pt x="8914" y="2290"/>
                        </a:lnTo>
                        <a:lnTo>
                          <a:pt x="8622" y="2168"/>
                        </a:lnTo>
                        <a:lnTo>
                          <a:pt x="8330" y="2070"/>
                        </a:lnTo>
                        <a:lnTo>
                          <a:pt x="8159" y="634"/>
                        </a:lnTo>
                        <a:lnTo>
                          <a:pt x="8159" y="634"/>
                        </a:lnTo>
                        <a:lnTo>
                          <a:pt x="8135" y="512"/>
                        </a:lnTo>
                        <a:lnTo>
                          <a:pt x="8086" y="390"/>
                        </a:lnTo>
                        <a:lnTo>
                          <a:pt x="8013" y="293"/>
                        </a:lnTo>
                        <a:lnTo>
                          <a:pt x="7940" y="195"/>
                        </a:lnTo>
                        <a:lnTo>
                          <a:pt x="7818" y="122"/>
                        </a:lnTo>
                        <a:lnTo>
                          <a:pt x="7721" y="49"/>
                        </a:lnTo>
                        <a:lnTo>
                          <a:pt x="7575" y="25"/>
                        </a:lnTo>
                        <a:lnTo>
                          <a:pt x="7453" y="0"/>
                        </a:lnTo>
                        <a:lnTo>
                          <a:pt x="6479" y="0"/>
                        </a:lnTo>
                        <a:lnTo>
                          <a:pt x="6479" y="0"/>
                        </a:lnTo>
                        <a:lnTo>
                          <a:pt x="6357" y="25"/>
                        </a:lnTo>
                        <a:lnTo>
                          <a:pt x="6235" y="49"/>
                        </a:lnTo>
                        <a:lnTo>
                          <a:pt x="6114" y="122"/>
                        </a:lnTo>
                        <a:lnTo>
                          <a:pt x="6016" y="195"/>
                        </a:lnTo>
                        <a:lnTo>
                          <a:pt x="5919" y="293"/>
                        </a:lnTo>
                        <a:lnTo>
                          <a:pt x="5846" y="390"/>
                        </a:lnTo>
                        <a:lnTo>
                          <a:pt x="5797" y="512"/>
                        </a:lnTo>
                        <a:lnTo>
                          <a:pt x="5773" y="634"/>
                        </a:lnTo>
                        <a:lnTo>
                          <a:pt x="5602" y="2070"/>
                        </a:lnTo>
                        <a:lnTo>
                          <a:pt x="5602" y="2070"/>
                        </a:lnTo>
                        <a:lnTo>
                          <a:pt x="5310" y="2168"/>
                        </a:lnTo>
                        <a:lnTo>
                          <a:pt x="5018" y="2290"/>
                        </a:lnTo>
                        <a:lnTo>
                          <a:pt x="4750" y="2411"/>
                        </a:lnTo>
                        <a:lnTo>
                          <a:pt x="4482" y="2558"/>
                        </a:lnTo>
                        <a:lnTo>
                          <a:pt x="3337" y="1656"/>
                        </a:lnTo>
                        <a:lnTo>
                          <a:pt x="3337" y="1656"/>
                        </a:lnTo>
                        <a:lnTo>
                          <a:pt x="3215" y="1583"/>
                        </a:lnTo>
                        <a:lnTo>
                          <a:pt x="3094" y="1535"/>
                        </a:lnTo>
                        <a:lnTo>
                          <a:pt x="2972" y="1510"/>
                        </a:lnTo>
                        <a:lnTo>
                          <a:pt x="2850" y="1510"/>
                        </a:lnTo>
                        <a:lnTo>
                          <a:pt x="2728" y="1510"/>
                        </a:lnTo>
                        <a:lnTo>
                          <a:pt x="2582" y="1559"/>
                        </a:lnTo>
                        <a:lnTo>
                          <a:pt x="2485" y="1632"/>
                        </a:lnTo>
                        <a:lnTo>
                          <a:pt x="2387" y="1705"/>
                        </a:lnTo>
                        <a:lnTo>
                          <a:pt x="1705" y="2387"/>
                        </a:lnTo>
                        <a:lnTo>
                          <a:pt x="1705" y="2387"/>
                        </a:lnTo>
                        <a:lnTo>
                          <a:pt x="1608" y="2485"/>
                        </a:lnTo>
                        <a:lnTo>
                          <a:pt x="1559" y="2606"/>
                        </a:lnTo>
                        <a:lnTo>
                          <a:pt x="1511" y="2728"/>
                        </a:lnTo>
                        <a:lnTo>
                          <a:pt x="1486" y="2850"/>
                        </a:lnTo>
                        <a:lnTo>
                          <a:pt x="1486" y="2996"/>
                        </a:lnTo>
                        <a:lnTo>
                          <a:pt x="1511" y="3118"/>
                        </a:lnTo>
                        <a:lnTo>
                          <a:pt x="1559" y="3240"/>
                        </a:lnTo>
                        <a:lnTo>
                          <a:pt x="1632" y="3337"/>
                        </a:lnTo>
                        <a:lnTo>
                          <a:pt x="2533" y="4482"/>
                        </a:lnTo>
                        <a:lnTo>
                          <a:pt x="2533" y="4482"/>
                        </a:lnTo>
                        <a:lnTo>
                          <a:pt x="2387" y="4750"/>
                        </a:lnTo>
                        <a:lnTo>
                          <a:pt x="2266" y="5042"/>
                        </a:lnTo>
                        <a:lnTo>
                          <a:pt x="2168" y="5334"/>
                        </a:lnTo>
                        <a:lnTo>
                          <a:pt x="2071" y="5626"/>
                        </a:lnTo>
                        <a:lnTo>
                          <a:pt x="634" y="5772"/>
                        </a:lnTo>
                        <a:lnTo>
                          <a:pt x="634" y="5772"/>
                        </a:lnTo>
                        <a:lnTo>
                          <a:pt x="512" y="5821"/>
                        </a:lnTo>
                        <a:lnTo>
                          <a:pt x="390" y="5870"/>
                        </a:lnTo>
                        <a:lnTo>
                          <a:pt x="268" y="5943"/>
                        </a:lnTo>
                        <a:lnTo>
                          <a:pt x="171" y="6016"/>
                        </a:lnTo>
                        <a:lnTo>
                          <a:pt x="98" y="6138"/>
                        </a:lnTo>
                        <a:lnTo>
                          <a:pt x="49" y="6235"/>
                        </a:lnTo>
                        <a:lnTo>
                          <a:pt x="1" y="6381"/>
                        </a:lnTo>
                        <a:lnTo>
                          <a:pt x="1" y="6503"/>
                        </a:lnTo>
                        <a:lnTo>
                          <a:pt x="1" y="7453"/>
                        </a:lnTo>
                        <a:lnTo>
                          <a:pt x="1" y="7453"/>
                        </a:lnTo>
                        <a:lnTo>
                          <a:pt x="1" y="7599"/>
                        </a:lnTo>
                        <a:lnTo>
                          <a:pt x="49" y="7721"/>
                        </a:lnTo>
                        <a:lnTo>
                          <a:pt x="98" y="7843"/>
                        </a:lnTo>
                        <a:lnTo>
                          <a:pt x="171" y="7940"/>
                        </a:lnTo>
                        <a:lnTo>
                          <a:pt x="268" y="8037"/>
                        </a:lnTo>
                        <a:lnTo>
                          <a:pt x="390" y="8111"/>
                        </a:lnTo>
                        <a:lnTo>
                          <a:pt x="512" y="8159"/>
                        </a:lnTo>
                        <a:lnTo>
                          <a:pt x="634" y="8184"/>
                        </a:lnTo>
                        <a:lnTo>
                          <a:pt x="2071" y="8354"/>
                        </a:lnTo>
                        <a:lnTo>
                          <a:pt x="2071" y="8354"/>
                        </a:lnTo>
                        <a:lnTo>
                          <a:pt x="2168" y="8646"/>
                        </a:lnTo>
                        <a:lnTo>
                          <a:pt x="2266" y="8914"/>
                        </a:lnTo>
                        <a:lnTo>
                          <a:pt x="2387" y="9206"/>
                        </a:lnTo>
                        <a:lnTo>
                          <a:pt x="2533" y="9474"/>
                        </a:lnTo>
                        <a:lnTo>
                          <a:pt x="1632" y="10619"/>
                        </a:lnTo>
                        <a:lnTo>
                          <a:pt x="1632" y="10619"/>
                        </a:lnTo>
                        <a:lnTo>
                          <a:pt x="1559" y="10741"/>
                        </a:lnTo>
                        <a:lnTo>
                          <a:pt x="1511" y="10863"/>
                        </a:lnTo>
                        <a:lnTo>
                          <a:pt x="1486" y="10984"/>
                        </a:lnTo>
                        <a:lnTo>
                          <a:pt x="1486" y="11106"/>
                        </a:lnTo>
                        <a:lnTo>
                          <a:pt x="1511" y="11228"/>
                        </a:lnTo>
                        <a:lnTo>
                          <a:pt x="1559" y="11350"/>
                        </a:lnTo>
                        <a:lnTo>
                          <a:pt x="1608" y="11472"/>
                        </a:lnTo>
                        <a:lnTo>
                          <a:pt x="1705" y="11569"/>
                        </a:lnTo>
                        <a:lnTo>
                          <a:pt x="2387" y="12251"/>
                        </a:lnTo>
                        <a:lnTo>
                          <a:pt x="2387" y="12251"/>
                        </a:lnTo>
                        <a:lnTo>
                          <a:pt x="2485" y="12348"/>
                        </a:lnTo>
                        <a:lnTo>
                          <a:pt x="2582" y="12397"/>
                        </a:lnTo>
                        <a:lnTo>
                          <a:pt x="2728" y="12446"/>
                        </a:lnTo>
                        <a:lnTo>
                          <a:pt x="2850" y="12470"/>
                        </a:lnTo>
                        <a:lnTo>
                          <a:pt x="2972" y="12470"/>
                        </a:lnTo>
                        <a:lnTo>
                          <a:pt x="3094" y="12421"/>
                        </a:lnTo>
                        <a:lnTo>
                          <a:pt x="3215" y="12373"/>
                        </a:lnTo>
                        <a:lnTo>
                          <a:pt x="3337" y="12324"/>
                        </a:lnTo>
                        <a:lnTo>
                          <a:pt x="4482" y="11423"/>
                        </a:lnTo>
                        <a:lnTo>
                          <a:pt x="4482" y="11423"/>
                        </a:lnTo>
                        <a:lnTo>
                          <a:pt x="4750" y="11545"/>
                        </a:lnTo>
                        <a:lnTo>
                          <a:pt x="5018" y="11691"/>
                        </a:lnTo>
                        <a:lnTo>
                          <a:pt x="5310" y="11788"/>
                        </a:lnTo>
                        <a:lnTo>
                          <a:pt x="5602" y="11886"/>
                        </a:lnTo>
                        <a:lnTo>
                          <a:pt x="5773" y="13322"/>
                        </a:lnTo>
                        <a:lnTo>
                          <a:pt x="5773" y="13322"/>
                        </a:lnTo>
                        <a:lnTo>
                          <a:pt x="5797" y="13444"/>
                        </a:lnTo>
                        <a:lnTo>
                          <a:pt x="5846" y="13566"/>
                        </a:lnTo>
                        <a:lnTo>
                          <a:pt x="5919" y="13688"/>
                        </a:lnTo>
                        <a:lnTo>
                          <a:pt x="6016" y="13785"/>
                        </a:lnTo>
                        <a:lnTo>
                          <a:pt x="6114" y="13858"/>
                        </a:lnTo>
                        <a:lnTo>
                          <a:pt x="6235" y="13907"/>
                        </a:lnTo>
                        <a:lnTo>
                          <a:pt x="6357" y="13956"/>
                        </a:lnTo>
                        <a:lnTo>
                          <a:pt x="6479" y="13956"/>
                        </a:lnTo>
                        <a:lnTo>
                          <a:pt x="7453" y="13956"/>
                        </a:lnTo>
                        <a:lnTo>
                          <a:pt x="7453" y="13956"/>
                        </a:lnTo>
                        <a:lnTo>
                          <a:pt x="7575" y="13956"/>
                        </a:lnTo>
                        <a:lnTo>
                          <a:pt x="7721" y="13907"/>
                        </a:lnTo>
                        <a:lnTo>
                          <a:pt x="7818" y="13858"/>
                        </a:lnTo>
                        <a:lnTo>
                          <a:pt x="7940" y="13785"/>
                        </a:lnTo>
                        <a:lnTo>
                          <a:pt x="8013" y="13688"/>
                        </a:lnTo>
                        <a:lnTo>
                          <a:pt x="8086" y="13566"/>
                        </a:lnTo>
                        <a:lnTo>
                          <a:pt x="8135" y="13444"/>
                        </a:lnTo>
                        <a:lnTo>
                          <a:pt x="8159" y="13322"/>
                        </a:lnTo>
                        <a:lnTo>
                          <a:pt x="8330" y="11886"/>
                        </a:lnTo>
                        <a:lnTo>
                          <a:pt x="8330" y="11886"/>
                        </a:lnTo>
                        <a:lnTo>
                          <a:pt x="8622" y="11788"/>
                        </a:lnTo>
                        <a:lnTo>
                          <a:pt x="8914" y="11691"/>
                        </a:lnTo>
                        <a:lnTo>
                          <a:pt x="9207" y="11545"/>
                        </a:lnTo>
                        <a:lnTo>
                          <a:pt x="9475" y="11423"/>
                        </a:lnTo>
                        <a:lnTo>
                          <a:pt x="10619" y="12324"/>
                        </a:lnTo>
                        <a:lnTo>
                          <a:pt x="10619" y="12324"/>
                        </a:lnTo>
                        <a:lnTo>
                          <a:pt x="10717" y="12373"/>
                        </a:lnTo>
                        <a:lnTo>
                          <a:pt x="10838" y="12421"/>
                        </a:lnTo>
                        <a:lnTo>
                          <a:pt x="10960" y="12470"/>
                        </a:lnTo>
                        <a:lnTo>
                          <a:pt x="11106" y="12470"/>
                        </a:lnTo>
                        <a:lnTo>
                          <a:pt x="11228" y="12446"/>
                        </a:lnTo>
                        <a:lnTo>
                          <a:pt x="11350" y="12397"/>
                        </a:lnTo>
                        <a:lnTo>
                          <a:pt x="11472" y="12348"/>
                        </a:lnTo>
                        <a:lnTo>
                          <a:pt x="11569" y="12251"/>
                        </a:lnTo>
                        <a:lnTo>
                          <a:pt x="12251" y="11569"/>
                        </a:lnTo>
                        <a:lnTo>
                          <a:pt x="12251" y="11569"/>
                        </a:lnTo>
                        <a:lnTo>
                          <a:pt x="12324" y="11472"/>
                        </a:lnTo>
                        <a:lnTo>
                          <a:pt x="12397" y="11350"/>
                        </a:lnTo>
                        <a:lnTo>
                          <a:pt x="12422" y="11228"/>
                        </a:lnTo>
                        <a:lnTo>
                          <a:pt x="12446" y="11106"/>
                        </a:lnTo>
                        <a:lnTo>
                          <a:pt x="12446" y="10984"/>
                        </a:lnTo>
                        <a:lnTo>
                          <a:pt x="12422" y="10863"/>
                        </a:lnTo>
                        <a:lnTo>
                          <a:pt x="12373" y="10741"/>
                        </a:lnTo>
                        <a:lnTo>
                          <a:pt x="12300" y="10619"/>
                        </a:lnTo>
                        <a:lnTo>
                          <a:pt x="11399" y="9474"/>
                        </a:lnTo>
                        <a:lnTo>
                          <a:pt x="11399" y="9474"/>
                        </a:lnTo>
                        <a:lnTo>
                          <a:pt x="11545" y="9206"/>
                        </a:lnTo>
                        <a:lnTo>
                          <a:pt x="11667" y="8914"/>
                        </a:lnTo>
                        <a:lnTo>
                          <a:pt x="11788" y="8646"/>
                        </a:lnTo>
                        <a:lnTo>
                          <a:pt x="11861" y="8354"/>
                        </a:lnTo>
                        <a:lnTo>
                          <a:pt x="13323" y="8184"/>
                        </a:lnTo>
                        <a:lnTo>
                          <a:pt x="13323" y="8184"/>
                        </a:lnTo>
                        <a:lnTo>
                          <a:pt x="13444" y="8159"/>
                        </a:lnTo>
                        <a:lnTo>
                          <a:pt x="13566" y="8111"/>
                        </a:lnTo>
                        <a:lnTo>
                          <a:pt x="13664" y="8037"/>
                        </a:lnTo>
                        <a:lnTo>
                          <a:pt x="13761" y="7940"/>
                        </a:lnTo>
                        <a:lnTo>
                          <a:pt x="13834" y="7843"/>
                        </a:lnTo>
                        <a:lnTo>
                          <a:pt x="13907" y="7721"/>
                        </a:lnTo>
                        <a:lnTo>
                          <a:pt x="13932" y="7599"/>
                        </a:lnTo>
                        <a:lnTo>
                          <a:pt x="13956" y="7453"/>
                        </a:lnTo>
                        <a:lnTo>
                          <a:pt x="13956" y="6503"/>
                        </a:lnTo>
                        <a:lnTo>
                          <a:pt x="13956" y="6503"/>
                        </a:lnTo>
                        <a:lnTo>
                          <a:pt x="13932" y="6381"/>
                        </a:lnTo>
                        <a:lnTo>
                          <a:pt x="13907" y="6235"/>
                        </a:lnTo>
                        <a:lnTo>
                          <a:pt x="13834" y="6138"/>
                        </a:lnTo>
                        <a:lnTo>
                          <a:pt x="13761" y="6016"/>
                        </a:lnTo>
                        <a:lnTo>
                          <a:pt x="13664" y="5943"/>
                        </a:lnTo>
                        <a:lnTo>
                          <a:pt x="13566" y="5870"/>
                        </a:lnTo>
                        <a:lnTo>
                          <a:pt x="13444" y="5821"/>
                        </a:lnTo>
                        <a:lnTo>
                          <a:pt x="13323" y="5772"/>
                        </a:lnTo>
                        <a:lnTo>
                          <a:pt x="13323" y="5772"/>
                        </a:lnTo>
                        <a:close/>
                        <a:moveTo>
                          <a:pt x="8573" y="8598"/>
                        </a:moveTo>
                        <a:lnTo>
                          <a:pt x="8573" y="8598"/>
                        </a:lnTo>
                        <a:lnTo>
                          <a:pt x="8403" y="8744"/>
                        </a:lnTo>
                        <a:lnTo>
                          <a:pt x="8232" y="8890"/>
                        </a:lnTo>
                        <a:lnTo>
                          <a:pt x="8038" y="8987"/>
                        </a:lnTo>
                        <a:lnTo>
                          <a:pt x="7818" y="9085"/>
                        </a:lnTo>
                        <a:lnTo>
                          <a:pt x="7624" y="9158"/>
                        </a:lnTo>
                        <a:lnTo>
                          <a:pt x="7404" y="9206"/>
                        </a:lnTo>
                        <a:lnTo>
                          <a:pt x="7185" y="9231"/>
                        </a:lnTo>
                        <a:lnTo>
                          <a:pt x="6966" y="9255"/>
                        </a:lnTo>
                        <a:lnTo>
                          <a:pt x="6747" y="9231"/>
                        </a:lnTo>
                        <a:lnTo>
                          <a:pt x="6528" y="9206"/>
                        </a:lnTo>
                        <a:lnTo>
                          <a:pt x="6333" y="9158"/>
                        </a:lnTo>
                        <a:lnTo>
                          <a:pt x="6114" y="9085"/>
                        </a:lnTo>
                        <a:lnTo>
                          <a:pt x="5919" y="8987"/>
                        </a:lnTo>
                        <a:lnTo>
                          <a:pt x="5724" y="8890"/>
                        </a:lnTo>
                        <a:lnTo>
                          <a:pt x="5529" y="8744"/>
                        </a:lnTo>
                        <a:lnTo>
                          <a:pt x="5359" y="8598"/>
                        </a:lnTo>
                        <a:lnTo>
                          <a:pt x="5359" y="8598"/>
                        </a:lnTo>
                        <a:lnTo>
                          <a:pt x="5212" y="8427"/>
                        </a:lnTo>
                        <a:lnTo>
                          <a:pt x="5066" y="8232"/>
                        </a:lnTo>
                        <a:lnTo>
                          <a:pt x="4969" y="8037"/>
                        </a:lnTo>
                        <a:lnTo>
                          <a:pt x="4871" y="7843"/>
                        </a:lnTo>
                        <a:lnTo>
                          <a:pt x="4798" y="7623"/>
                        </a:lnTo>
                        <a:lnTo>
                          <a:pt x="4750" y="7404"/>
                        </a:lnTo>
                        <a:lnTo>
                          <a:pt x="4701" y="7209"/>
                        </a:lnTo>
                        <a:lnTo>
                          <a:pt x="4701" y="6990"/>
                        </a:lnTo>
                        <a:lnTo>
                          <a:pt x="4701" y="6771"/>
                        </a:lnTo>
                        <a:lnTo>
                          <a:pt x="4750" y="6552"/>
                        </a:lnTo>
                        <a:lnTo>
                          <a:pt x="4798" y="6333"/>
                        </a:lnTo>
                        <a:lnTo>
                          <a:pt x="4871" y="6138"/>
                        </a:lnTo>
                        <a:lnTo>
                          <a:pt x="4969" y="5919"/>
                        </a:lnTo>
                        <a:lnTo>
                          <a:pt x="5066" y="5724"/>
                        </a:lnTo>
                        <a:lnTo>
                          <a:pt x="5212" y="5553"/>
                        </a:lnTo>
                        <a:lnTo>
                          <a:pt x="5359" y="5383"/>
                        </a:lnTo>
                        <a:lnTo>
                          <a:pt x="5359" y="5383"/>
                        </a:lnTo>
                        <a:lnTo>
                          <a:pt x="5529" y="5212"/>
                        </a:lnTo>
                        <a:lnTo>
                          <a:pt x="5724" y="5091"/>
                        </a:lnTo>
                        <a:lnTo>
                          <a:pt x="5919" y="4969"/>
                        </a:lnTo>
                        <a:lnTo>
                          <a:pt x="6114" y="4871"/>
                        </a:lnTo>
                        <a:lnTo>
                          <a:pt x="6333" y="4798"/>
                        </a:lnTo>
                        <a:lnTo>
                          <a:pt x="6528" y="4750"/>
                        </a:lnTo>
                        <a:lnTo>
                          <a:pt x="6747" y="4725"/>
                        </a:lnTo>
                        <a:lnTo>
                          <a:pt x="6966" y="4701"/>
                        </a:lnTo>
                        <a:lnTo>
                          <a:pt x="7185" y="4725"/>
                        </a:lnTo>
                        <a:lnTo>
                          <a:pt x="7404" y="4750"/>
                        </a:lnTo>
                        <a:lnTo>
                          <a:pt x="7624" y="4798"/>
                        </a:lnTo>
                        <a:lnTo>
                          <a:pt x="7818" y="4871"/>
                        </a:lnTo>
                        <a:lnTo>
                          <a:pt x="8038" y="4969"/>
                        </a:lnTo>
                        <a:lnTo>
                          <a:pt x="8232" y="5091"/>
                        </a:lnTo>
                        <a:lnTo>
                          <a:pt x="8403" y="5212"/>
                        </a:lnTo>
                        <a:lnTo>
                          <a:pt x="8573" y="5383"/>
                        </a:lnTo>
                        <a:lnTo>
                          <a:pt x="8573" y="5383"/>
                        </a:lnTo>
                        <a:lnTo>
                          <a:pt x="8744" y="5553"/>
                        </a:lnTo>
                        <a:lnTo>
                          <a:pt x="8866" y="5724"/>
                        </a:lnTo>
                        <a:lnTo>
                          <a:pt x="8987" y="5919"/>
                        </a:lnTo>
                        <a:lnTo>
                          <a:pt x="9085" y="6138"/>
                        </a:lnTo>
                        <a:lnTo>
                          <a:pt x="9158" y="6333"/>
                        </a:lnTo>
                        <a:lnTo>
                          <a:pt x="9207" y="6552"/>
                        </a:lnTo>
                        <a:lnTo>
                          <a:pt x="9231" y="6771"/>
                        </a:lnTo>
                        <a:lnTo>
                          <a:pt x="9231" y="6990"/>
                        </a:lnTo>
                        <a:lnTo>
                          <a:pt x="9231" y="7209"/>
                        </a:lnTo>
                        <a:lnTo>
                          <a:pt x="9207" y="7404"/>
                        </a:lnTo>
                        <a:lnTo>
                          <a:pt x="9158" y="7623"/>
                        </a:lnTo>
                        <a:lnTo>
                          <a:pt x="9085" y="7843"/>
                        </a:lnTo>
                        <a:lnTo>
                          <a:pt x="8987" y="8037"/>
                        </a:lnTo>
                        <a:lnTo>
                          <a:pt x="8866" y="8232"/>
                        </a:lnTo>
                        <a:lnTo>
                          <a:pt x="8744" y="8427"/>
                        </a:lnTo>
                        <a:lnTo>
                          <a:pt x="8573" y="8598"/>
                        </a:lnTo>
                        <a:lnTo>
                          <a:pt x="8573" y="8598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297" name="Shape 297"/>
                  <p:cNvSpPr/>
                  <p:nvPr/>
                </p:nvSpPr>
                <p:spPr>
                  <a:xfrm>
                    <a:off x="5566575" y="3193575"/>
                    <a:ext cx="198525" cy="198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941" h="7941" fill="none" extrusionOk="0">
                        <a:moveTo>
                          <a:pt x="7258" y="2144"/>
                        </a:moveTo>
                        <a:lnTo>
                          <a:pt x="6138" y="2388"/>
                        </a:lnTo>
                        <a:lnTo>
                          <a:pt x="6138" y="2388"/>
                        </a:lnTo>
                        <a:lnTo>
                          <a:pt x="6016" y="2217"/>
                        </a:lnTo>
                        <a:lnTo>
                          <a:pt x="5870" y="2071"/>
                        </a:lnTo>
                        <a:lnTo>
                          <a:pt x="6260" y="975"/>
                        </a:lnTo>
                        <a:lnTo>
                          <a:pt x="6260" y="975"/>
                        </a:lnTo>
                        <a:lnTo>
                          <a:pt x="6284" y="902"/>
                        </a:lnTo>
                        <a:lnTo>
                          <a:pt x="6284" y="829"/>
                        </a:lnTo>
                        <a:lnTo>
                          <a:pt x="6260" y="683"/>
                        </a:lnTo>
                        <a:lnTo>
                          <a:pt x="6162" y="561"/>
                        </a:lnTo>
                        <a:lnTo>
                          <a:pt x="6114" y="488"/>
                        </a:lnTo>
                        <a:lnTo>
                          <a:pt x="6065" y="464"/>
                        </a:lnTo>
                        <a:lnTo>
                          <a:pt x="5553" y="196"/>
                        </a:lnTo>
                        <a:lnTo>
                          <a:pt x="5553" y="196"/>
                        </a:lnTo>
                        <a:lnTo>
                          <a:pt x="5480" y="171"/>
                        </a:lnTo>
                        <a:lnTo>
                          <a:pt x="5407" y="171"/>
                        </a:lnTo>
                        <a:lnTo>
                          <a:pt x="5261" y="171"/>
                        </a:lnTo>
                        <a:lnTo>
                          <a:pt x="5115" y="244"/>
                        </a:lnTo>
                        <a:lnTo>
                          <a:pt x="5066" y="293"/>
                        </a:lnTo>
                        <a:lnTo>
                          <a:pt x="5018" y="342"/>
                        </a:lnTo>
                        <a:lnTo>
                          <a:pt x="4384" y="1316"/>
                        </a:lnTo>
                        <a:lnTo>
                          <a:pt x="4384" y="1316"/>
                        </a:lnTo>
                        <a:lnTo>
                          <a:pt x="4165" y="1292"/>
                        </a:lnTo>
                        <a:lnTo>
                          <a:pt x="3970" y="1292"/>
                        </a:lnTo>
                        <a:lnTo>
                          <a:pt x="3483" y="244"/>
                        </a:lnTo>
                        <a:lnTo>
                          <a:pt x="3483" y="244"/>
                        </a:lnTo>
                        <a:lnTo>
                          <a:pt x="3435" y="171"/>
                        </a:lnTo>
                        <a:lnTo>
                          <a:pt x="3386" y="123"/>
                        </a:lnTo>
                        <a:lnTo>
                          <a:pt x="3264" y="50"/>
                        </a:lnTo>
                        <a:lnTo>
                          <a:pt x="3118" y="1"/>
                        </a:lnTo>
                        <a:lnTo>
                          <a:pt x="3045" y="1"/>
                        </a:lnTo>
                        <a:lnTo>
                          <a:pt x="2972" y="25"/>
                        </a:lnTo>
                        <a:lnTo>
                          <a:pt x="2436" y="196"/>
                        </a:lnTo>
                        <a:lnTo>
                          <a:pt x="2436" y="196"/>
                        </a:lnTo>
                        <a:lnTo>
                          <a:pt x="2363" y="220"/>
                        </a:lnTo>
                        <a:lnTo>
                          <a:pt x="2290" y="269"/>
                        </a:lnTo>
                        <a:lnTo>
                          <a:pt x="2192" y="391"/>
                        </a:lnTo>
                        <a:lnTo>
                          <a:pt x="2144" y="537"/>
                        </a:lnTo>
                        <a:lnTo>
                          <a:pt x="2144" y="610"/>
                        </a:lnTo>
                        <a:lnTo>
                          <a:pt x="2144" y="683"/>
                        </a:lnTo>
                        <a:lnTo>
                          <a:pt x="2387" y="1828"/>
                        </a:lnTo>
                        <a:lnTo>
                          <a:pt x="2387" y="1828"/>
                        </a:lnTo>
                        <a:lnTo>
                          <a:pt x="2217" y="1949"/>
                        </a:lnTo>
                        <a:lnTo>
                          <a:pt x="2071" y="2095"/>
                        </a:lnTo>
                        <a:lnTo>
                          <a:pt x="999" y="1681"/>
                        </a:lnTo>
                        <a:lnTo>
                          <a:pt x="999" y="1681"/>
                        </a:lnTo>
                        <a:lnTo>
                          <a:pt x="926" y="1681"/>
                        </a:lnTo>
                        <a:lnTo>
                          <a:pt x="829" y="1657"/>
                        </a:lnTo>
                        <a:lnTo>
                          <a:pt x="682" y="1706"/>
                        </a:lnTo>
                        <a:lnTo>
                          <a:pt x="561" y="1779"/>
                        </a:lnTo>
                        <a:lnTo>
                          <a:pt x="512" y="1828"/>
                        </a:lnTo>
                        <a:lnTo>
                          <a:pt x="463" y="1901"/>
                        </a:lnTo>
                        <a:lnTo>
                          <a:pt x="220" y="2388"/>
                        </a:lnTo>
                        <a:lnTo>
                          <a:pt x="220" y="2388"/>
                        </a:lnTo>
                        <a:lnTo>
                          <a:pt x="195" y="2461"/>
                        </a:lnTo>
                        <a:lnTo>
                          <a:pt x="171" y="2534"/>
                        </a:lnTo>
                        <a:lnTo>
                          <a:pt x="195" y="2704"/>
                        </a:lnTo>
                        <a:lnTo>
                          <a:pt x="244" y="2826"/>
                        </a:lnTo>
                        <a:lnTo>
                          <a:pt x="293" y="2899"/>
                        </a:lnTo>
                        <a:lnTo>
                          <a:pt x="366" y="2948"/>
                        </a:lnTo>
                        <a:lnTo>
                          <a:pt x="1340" y="3581"/>
                        </a:lnTo>
                        <a:lnTo>
                          <a:pt x="1340" y="3581"/>
                        </a:lnTo>
                        <a:lnTo>
                          <a:pt x="1316" y="3776"/>
                        </a:lnTo>
                        <a:lnTo>
                          <a:pt x="1291" y="3995"/>
                        </a:lnTo>
                        <a:lnTo>
                          <a:pt x="244" y="4482"/>
                        </a:lnTo>
                        <a:lnTo>
                          <a:pt x="244" y="4482"/>
                        </a:lnTo>
                        <a:lnTo>
                          <a:pt x="195" y="4507"/>
                        </a:lnTo>
                        <a:lnTo>
                          <a:pt x="122" y="4555"/>
                        </a:lnTo>
                        <a:lnTo>
                          <a:pt x="49" y="4701"/>
                        </a:lnTo>
                        <a:lnTo>
                          <a:pt x="0" y="4848"/>
                        </a:lnTo>
                        <a:lnTo>
                          <a:pt x="25" y="4921"/>
                        </a:lnTo>
                        <a:lnTo>
                          <a:pt x="25" y="4994"/>
                        </a:lnTo>
                        <a:lnTo>
                          <a:pt x="220" y="5530"/>
                        </a:lnTo>
                        <a:lnTo>
                          <a:pt x="220" y="5530"/>
                        </a:lnTo>
                        <a:lnTo>
                          <a:pt x="244" y="5578"/>
                        </a:lnTo>
                        <a:lnTo>
                          <a:pt x="293" y="5651"/>
                        </a:lnTo>
                        <a:lnTo>
                          <a:pt x="390" y="5749"/>
                        </a:lnTo>
                        <a:lnTo>
                          <a:pt x="536" y="5797"/>
                        </a:lnTo>
                        <a:lnTo>
                          <a:pt x="609" y="5797"/>
                        </a:lnTo>
                        <a:lnTo>
                          <a:pt x="682" y="5797"/>
                        </a:lnTo>
                        <a:lnTo>
                          <a:pt x="1827" y="5554"/>
                        </a:lnTo>
                        <a:lnTo>
                          <a:pt x="1827" y="5554"/>
                        </a:lnTo>
                        <a:lnTo>
                          <a:pt x="1949" y="5724"/>
                        </a:lnTo>
                        <a:lnTo>
                          <a:pt x="2095" y="5870"/>
                        </a:lnTo>
                        <a:lnTo>
                          <a:pt x="1705" y="6966"/>
                        </a:lnTo>
                        <a:lnTo>
                          <a:pt x="1705" y="6966"/>
                        </a:lnTo>
                        <a:lnTo>
                          <a:pt x="1681" y="7040"/>
                        </a:lnTo>
                        <a:lnTo>
                          <a:pt x="1681" y="7113"/>
                        </a:lnTo>
                        <a:lnTo>
                          <a:pt x="1705" y="7259"/>
                        </a:lnTo>
                        <a:lnTo>
                          <a:pt x="1778" y="7380"/>
                        </a:lnTo>
                        <a:lnTo>
                          <a:pt x="1851" y="7429"/>
                        </a:lnTo>
                        <a:lnTo>
                          <a:pt x="1900" y="7478"/>
                        </a:lnTo>
                        <a:lnTo>
                          <a:pt x="2412" y="7721"/>
                        </a:lnTo>
                        <a:lnTo>
                          <a:pt x="2412" y="7721"/>
                        </a:lnTo>
                        <a:lnTo>
                          <a:pt x="2485" y="7770"/>
                        </a:lnTo>
                        <a:lnTo>
                          <a:pt x="2558" y="7770"/>
                        </a:lnTo>
                        <a:lnTo>
                          <a:pt x="2704" y="7770"/>
                        </a:lnTo>
                        <a:lnTo>
                          <a:pt x="2850" y="7697"/>
                        </a:lnTo>
                        <a:lnTo>
                          <a:pt x="2899" y="7648"/>
                        </a:lnTo>
                        <a:lnTo>
                          <a:pt x="2947" y="7600"/>
                        </a:lnTo>
                        <a:lnTo>
                          <a:pt x="3581" y="6625"/>
                        </a:lnTo>
                        <a:lnTo>
                          <a:pt x="3581" y="6625"/>
                        </a:lnTo>
                        <a:lnTo>
                          <a:pt x="3800" y="6650"/>
                        </a:lnTo>
                        <a:lnTo>
                          <a:pt x="3995" y="6650"/>
                        </a:lnTo>
                        <a:lnTo>
                          <a:pt x="4482" y="7697"/>
                        </a:lnTo>
                        <a:lnTo>
                          <a:pt x="4482" y="7697"/>
                        </a:lnTo>
                        <a:lnTo>
                          <a:pt x="4531" y="7770"/>
                        </a:lnTo>
                        <a:lnTo>
                          <a:pt x="4579" y="7819"/>
                        </a:lnTo>
                        <a:lnTo>
                          <a:pt x="4701" y="7892"/>
                        </a:lnTo>
                        <a:lnTo>
                          <a:pt x="4847" y="7941"/>
                        </a:lnTo>
                        <a:lnTo>
                          <a:pt x="4920" y="7941"/>
                        </a:lnTo>
                        <a:lnTo>
                          <a:pt x="4993" y="7916"/>
                        </a:lnTo>
                        <a:lnTo>
                          <a:pt x="5529" y="7746"/>
                        </a:lnTo>
                        <a:lnTo>
                          <a:pt x="5529" y="7746"/>
                        </a:lnTo>
                        <a:lnTo>
                          <a:pt x="5602" y="7721"/>
                        </a:lnTo>
                        <a:lnTo>
                          <a:pt x="5651" y="7673"/>
                        </a:lnTo>
                        <a:lnTo>
                          <a:pt x="5748" y="7551"/>
                        </a:lnTo>
                        <a:lnTo>
                          <a:pt x="5821" y="7405"/>
                        </a:lnTo>
                        <a:lnTo>
                          <a:pt x="5821" y="7332"/>
                        </a:lnTo>
                        <a:lnTo>
                          <a:pt x="5821" y="7259"/>
                        </a:lnTo>
                        <a:lnTo>
                          <a:pt x="5578" y="6114"/>
                        </a:lnTo>
                        <a:lnTo>
                          <a:pt x="5578" y="6114"/>
                        </a:lnTo>
                        <a:lnTo>
                          <a:pt x="5724" y="5992"/>
                        </a:lnTo>
                        <a:lnTo>
                          <a:pt x="5894" y="5846"/>
                        </a:lnTo>
                        <a:lnTo>
                          <a:pt x="6966" y="6260"/>
                        </a:lnTo>
                        <a:lnTo>
                          <a:pt x="6966" y="6260"/>
                        </a:lnTo>
                        <a:lnTo>
                          <a:pt x="7039" y="6260"/>
                        </a:lnTo>
                        <a:lnTo>
                          <a:pt x="7112" y="6285"/>
                        </a:lnTo>
                        <a:lnTo>
                          <a:pt x="7258" y="6236"/>
                        </a:lnTo>
                        <a:lnTo>
                          <a:pt x="7404" y="6163"/>
                        </a:lnTo>
                        <a:lnTo>
                          <a:pt x="7453" y="6114"/>
                        </a:lnTo>
                        <a:lnTo>
                          <a:pt x="7502" y="6041"/>
                        </a:lnTo>
                        <a:lnTo>
                          <a:pt x="7745" y="5530"/>
                        </a:lnTo>
                        <a:lnTo>
                          <a:pt x="7745" y="5530"/>
                        </a:lnTo>
                        <a:lnTo>
                          <a:pt x="7770" y="5481"/>
                        </a:lnTo>
                        <a:lnTo>
                          <a:pt x="7794" y="5383"/>
                        </a:lnTo>
                        <a:lnTo>
                          <a:pt x="7770" y="5237"/>
                        </a:lnTo>
                        <a:lnTo>
                          <a:pt x="7697" y="5115"/>
                        </a:lnTo>
                        <a:lnTo>
                          <a:pt x="7648" y="5042"/>
                        </a:lnTo>
                        <a:lnTo>
                          <a:pt x="7599" y="4994"/>
                        </a:lnTo>
                        <a:lnTo>
                          <a:pt x="6625" y="4360"/>
                        </a:lnTo>
                        <a:lnTo>
                          <a:pt x="6625" y="4360"/>
                        </a:lnTo>
                        <a:lnTo>
                          <a:pt x="6649" y="4166"/>
                        </a:lnTo>
                        <a:lnTo>
                          <a:pt x="6649" y="3946"/>
                        </a:lnTo>
                        <a:lnTo>
                          <a:pt x="7697" y="3459"/>
                        </a:lnTo>
                        <a:lnTo>
                          <a:pt x="7697" y="3459"/>
                        </a:lnTo>
                        <a:lnTo>
                          <a:pt x="7770" y="3435"/>
                        </a:lnTo>
                        <a:lnTo>
                          <a:pt x="7843" y="3386"/>
                        </a:lnTo>
                        <a:lnTo>
                          <a:pt x="7916" y="3240"/>
                        </a:lnTo>
                        <a:lnTo>
                          <a:pt x="7940" y="3094"/>
                        </a:lnTo>
                        <a:lnTo>
                          <a:pt x="7940" y="3021"/>
                        </a:lnTo>
                        <a:lnTo>
                          <a:pt x="7940" y="2948"/>
                        </a:lnTo>
                        <a:lnTo>
                          <a:pt x="7745" y="2412"/>
                        </a:lnTo>
                        <a:lnTo>
                          <a:pt x="7745" y="2412"/>
                        </a:lnTo>
                        <a:lnTo>
                          <a:pt x="7721" y="2339"/>
                        </a:lnTo>
                        <a:lnTo>
                          <a:pt x="7672" y="2290"/>
                        </a:lnTo>
                        <a:lnTo>
                          <a:pt x="7551" y="2193"/>
                        </a:lnTo>
                        <a:lnTo>
                          <a:pt x="7429" y="2144"/>
                        </a:lnTo>
                        <a:lnTo>
                          <a:pt x="7356" y="2144"/>
                        </a:lnTo>
                        <a:lnTo>
                          <a:pt x="7258" y="2144"/>
                        </a:lnTo>
                        <a:lnTo>
                          <a:pt x="7258" y="2144"/>
                        </a:lnTo>
                        <a:close/>
                        <a:moveTo>
                          <a:pt x="5480" y="4726"/>
                        </a:moveTo>
                        <a:lnTo>
                          <a:pt x="5480" y="4726"/>
                        </a:lnTo>
                        <a:lnTo>
                          <a:pt x="5383" y="4872"/>
                        </a:lnTo>
                        <a:lnTo>
                          <a:pt x="5286" y="4994"/>
                        </a:lnTo>
                        <a:lnTo>
                          <a:pt x="5188" y="5140"/>
                        </a:lnTo>
                        <a:lnTo>
                          <a:pt x="5066" y="5237"/>
                        </a:lnTo>
                        <a:lnTo>
                          <a:pt x="4945" y="5335"/>
                        </a:lnTo>
                        <a:lnTo>
                          <a:pt x="4798" y="5432"/>
                        </a:lnTo>
                        <a:lnTo>
                          <a:pt x="4652" y="5505"/>
                        </a:lnTo>
                        <a:lnTo>
                          <a:pt x="4506" y="5554"/>
                        </a:lnTo>
                        <a:lnTo>
                          <a:pt x="4360" y="5603"/>
                        </a:lnTo>
                        <a:lnTo>
                          <a:pt x="4190" y="5627"/>
                        </a:lnTo>
                        <a:lnTo>
                          <a:pt x="4043" y="5651"/>
                        </a:lnTo>
                        <a:lnTo>
                          <a:pt x="3873" y="5627"/>
                        </a:lnTo>
                        <a:lnTo>
                          <a:pt x="3702" y="5627"/>
                        </a:lnTo>
                        <a:lnTo>
                          <a:pt x="3556" y="5578"/>
                        </a:lnTo>
                        <a:lnTo>
                          <a:pt x="3386" y="5530"/>
                        </a:lnTo>
                        <a:lnTo>
                          <a:pt x="3240" y="5456"/>
                        </a:lnTo>
                        <a:lnTo>
                          <a:pt x="3240" y="5456"/>
                        </a:lnTo>
                        <a:lnTo>
                          <a:pt x="3094" y="5383"/>
                        </a:lnTo>
                        <a:lnTo>
                          <a:pt x="2947" y="5286"/>
                        </a:lnTo>
                        <a:lnTo>
                          <a:pt x="2826" y="5164"/>
                        </a:lnTo>
                        <a:lnTo>
                          <a:pt x="2704" y="5067"/>
                        </a:lnTo>
                        <a:lnTo>
                          <a:pt x="2606" y="4921"/>
                        </a:lnTo>
                        <a:lnTo>
                          <a:pt x="2533" y="4799"/>
                        </a:lnTo>
                        <a:lnTo>
                          <a:pt x="2460" y="4653"/>
                        </a:lnTo>
                        <a:lnTo>
                          <a:pt x="2387" y="4507"/>
                        </a:lnTo>
                        <a:lnTo>
                          <a:pt x="2363" y="4336"/>
                        </a:lnTo>
                        <a:lnTo>
                          <a:pt x="2314" y="4190"/>
                        </a:lnTo>
                        <a:lnTo>
                          <a:pt x="2314" y="4020"/>
                        </a:lnTo>
                        <a:lnTo>
                          <a:pt x="2314" y="3873"/>
                        </a:lnTo>
                        <a:lnTo>
                          <a:pt x="2339" y="3703"/>
                        </a:lnTo>
                        <a:lnTo>
                          <a:pt x="2363" y="3532"/>
                        </a:lnTo>
                        <a:lnTo>
                          <a:pt x="2412" y="3386"/>
                        </a:lnTo>
                        <a:lnTo>
                          <a:pt x="2485" y="3216"/>
                        </a:lnTo>
                        <a:lnTo>
                          <a:pt x="2485" y="3216"/>
                        </a:lnTo>
                        <a:lnTo>
                          <a:pt x="2582" y="3070"/>
                        </a:lnTo>
                        <a:lnTo>
                          <a:pt x="2680" y="2948"/>
                        </a:lnTo>
                        <a:lnTo>
                          <a:pt x="2777" y="2802"/>
                        </a:lnTo>
                        <a:lnTo>
                          <a:pt x="2899" y="2704"/>
                        </a:lnTo>
                        <a:lnTo>
                          <a:pt x="3020" y="2607"/>
                        </a:lnTo>
                        <a:lnTo>
                          <a:pt x="3167" y="2509"/>
                        </a:lnTo>
                        <a:lnTo>
                          <a:pt x="3313" y="2436"/>
                        </a:lnTo>
                        <a:lnTo>
                          <a:pt x="3459" y="2388"/>
                        </a:lnTo>
                        <a:lnTo>
                          <a:pt x="3605" y="2339"/>
                        </a:lnTo>
                        <a:lnTo>
                          <a:pt x="3775" y="2315"/>
                        </a:lnTo>
                        <a:lnTo>
                          <a:pt x="3922" y="2290"/>
                        </a:lnTo>
                        <a:lnTo>
                          <a:pt x="4092" y="2315"/>
                        </a:lnTo>
                        <a:lnTo>
                          <a:pt x="4263" y="2315"/>
                        </a:lnTo>
                        <a:lnTo>
                          <a:pt x="4409" y="2363"/>
                        </a:lnTo>
                        <a:lnTo>
                          <a:pt x="4579" y="2412"/>
                        </a:lnTo>
                        <a:lnTo>
                          <a:pt x="4725" y="2485"/>
                        </a:lnTo>
                        <a:lnTo>
                          <a:pt x="4725" y="2485"/>
                        </a:lnTo>
                        <a:lnTo>
                          <a:pt x="4871" y="2558"/>
                        </a:lnTo>
                        <a:lnTo>
                          <a:pt x="5018" y="2656"/>
                        </a:lnTo>
                        <a:lnTo>
                          <a:pt x="5139" y="2777"/>
                        </a:lnTo>
                        <a:lnTo>
                          <a:pt x="5261" y="2875"/>
                        </a:lnTo>
                        <a:lnTo>
                          <a:pt x="5359" y="3021"/>
                        </a:lnTo>
                        <a:lnTo>
                          <a:pt x="5432" y="3143"/>
                        </a:lnTo>
                        <a:lnTo>
                          <a:pt x="5505" y="3289"/>
                        </a:lnTo>
                        <a:lnTo>
                          <a:pt x="5578" y="3435"/>
                        </a:lnTo>
                        <a:lnTo>
                          <a:pt x="5602" y="3605"/>
                        </a:lnTo>
                        <a:lnTo>
                          <a:pt x="5626" y="3752"/>
                        </a:lnTo>
                        <a:lnTo>
                          <a:pt x="5651" y="3922"/>
                        </a:lnTo>
                        <a:lnTo>
                          <a:pt x="5651" y="4068"/>
                        </a:lnTo>
                        <a:lnTo>
                          <a:pt x="5626" y="4239"/>
                        </a:lnTo>
                        <a:lnTo>
                          <a:pt x="5602" y="4409"/>
                        </a:lnTo>
                        <a:lnTo>
                          <a:pt x="5553" y="4555"/>
                        </a:lnTo>
                        <a:lnTo>
                          <a:pt x="5480" y="4726"/>
                        </a:lnTo>
                        <a:lnTo>
                          <a:pt x="5480" y="4726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8" name="Shape 298"/>
                <p:cNvGrpSpPr/>
                <p:nvPr/>
              </p:nvGrpSpPr>
              <p:grpSpPr>
                <a:xfrm>
                  <a:off x="3737549" y="1053701"/>
                  <a:ext cx="333699" cy="329076"/>
                  <a:chOff x="3292425" y="3664250"/>
                  <a:chExt cx="397025" cy="391525"/>
                </a:xfrm>
              </p:grpSpPr>
              <p:sp>
                <p:nvSpPr>
                  <p:cNvPr id="299" name="Shape 299"/>
                  <p:cNvSpPr/>
                  <p:nvPr/>
                </p:nvSpPr>
                <p:spPr>
                  <a:xfrm>
                    <a:off x="3292425" y="3680675"/>
                    <a:ext cx="375100" cy="375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004" h="15004" fill="none" extrusionOk="0">
                        <a:moveTo>
                          <a:pt x="7502" y="1"/>
                        </a:moveTo>
                        <a:lnTo>
                          <a:pt x="7502" y="1"/>
                        </a:lnTo>
                        <a:lnTo>
                          <a:pt x="7112" y="1"/>
                        </a:lnTo>
                        <a:lnTo>
                          <a:pt x="6747" y="50"/>
                        </a:lnTo>
                        <a:lnTo>
                          <a:pt x="6357" y="98"/>
                        </a:lnTo>
                        <a:lnTo>
                          <a:pt x="5992" y="147"/>
                        </a:lnTo>
                        <a:lnTo>
                          <a:pt x="5627" y="244"/>
                        </a:lnTo>
                        <a:lnTo>
                          <a:pt x="5261" y="342"/>
                        </a:lnTo>
                        <a:lnTo>
                          <a:pt x="4921" y="464"/>
                        </a:lnTo>
                        <a:lnTo>
                          <a:pt x="4580" y="585"/>
                        </a:lnTo>
                        <a:lnTo>
                          <a:pt x="4239" y="732"/>
                        </a:lnTo>
                        <a:lnTo>
                          <a:pt x="3922" y="902"/>
                        </a:lnTo>
                        <a:lnTo>
                          <a:pt x="3605" y="1097"/>
                        </a:lnTo>
                        <a:lnTo>
                          <a:pt x="3313" y="1292"/>
                        </a:lnTo>
                        <a:lnTo>
                          <a:pt x="3021" y="1487"/>
                        </a:lnTo>
                        <a:lnTo>
                          <a:pt x="2729" y="1706"/>
                        </a:lnTo>
                        <a:lnTo>
                          <a:pt x="2461" y="1949"/>
                        </a:lnTo>
                        <a:lnTo>
                          <a:pt x="2193" y="2193"/>
                        </a:lnTo>
                        <a:lnTo>
                          <a:pt x="1949" y="2461"/>
                        </a:lnTo>
                        <a:lnTo>
                          <a:pt x="1706" y="2729"/>
                        </a:lnTo>
                        <a:lnTo>
                          <a:pt x="1486" y="3021"/>
                        </a:lnTo>
                        <a:lnTo>
                          <a:pt x="1292" y="3313"/>
                        </a:lnTo>
                        <a:lnTo>
                          <a:pt x="1097" y="3605"/>
                        </a:lnTo>
                        <a:lnTo>
                          <a:pt x="902" y="3922"/>
                        </a:lnTo>
                        <a:lnTo>
                          <a:pt x="731" y="4239"/>
                        </a:lnTo>
                        <a:lnTo>
                          <a:pt x="585" y="4580"/>
                        </a:lnTo>
                        <a:lnTo>
                          <a:pt x="464" y="4921"/>
                        </a:lnTo>
                        <a:lnTo>
                          <a:pt x="342" y="5262"/>
                        </a:lnTo>
                        <a:lnTo>
                          <a:pt x="244" y="5627"/>
                        </a:lnTo>
                        <a:lnTo>
                          <a:pt x="147" y="5992"/>
                        </a:lnTo>
                        <a:lnTo>
                          <a:pt x="98" y="6358"/>
                        </a:lnTo>
                        <a:lnTo>
                          <a:pt x="50" y="6747"/>
                        </a:lnTo>
                        <a:lnTo>
                          <a:pt x="1" y="7113"/>
                        </a:lnTo>
                        <a:lnTo>
                          <a:pt x="1" y="7502"/>
                        </a:lnTo>
                        <a:lnTo>
                          <a:pt x="1" y="7502"/>
                        </a:lnTo>
                        <a:lnTo>
                          <a:pt x="1" y="7892"/>
                        </a:lnTo>
                        <a:lnTo>
                          <a:pt x="50" y="8257"/>
                        </a:lnTo>
                        <a:lnTo>
                          <a:pt x="98" y="8647"/>
                        </a:lnTo>
                        <a:lnTo>
                          <a:pt x="147" y="9012"/>
                        </a:lnTo>
                        <a:lnTo>
                          <a:pt x="244" y="9378"/>
                        </a:lnTo>
                        <a:lnTo>
                          <a:pt x="342" y="9743"/>
                        </a:lnTo>
                        <a:lnTo>
                          <a:pt x="464" y="10084"/>
                        </a:lnTo>
                        <a:lnTo>
                          <a:pt x="585" y="10425"/>
                        </a:lnTo>
                        <a:lnTo>
                          <a:pt x="731" y="10766"/>
                        </a:lnTo>
                        <a:lnTo>
                          <a:pt x="902" y="11082"/>
                        </a:lnTo>
                        <a:lnTo>
                          <a:pt x="1097" y="11399"/>
                        </a:lnTo>
                        <a:lnTo>
                          <a:pt x="1292" y="11691"/>
                        </a:lnTo>
                        <a:lnTo>
                          <a:pt x="1486" y="11984"/>
                        </a:lnTo>
                        <a:lnTo>
                          <a:pt x="1706" y="12276"/>
                        </a:lnTo>
                        <a:lnTo>
                          <a:pt x="1949" y="12544"/>
                        </a:lnTo>
                        <a:lnTo>
                          <a:pt x="2193" y="12812"/>
                        </a:lnTo>
                        <a:lnTo>
                          <a:pt x="2461" y="13055"/>
                        </a:lnTo>
                        <a:lnTo>
                          <a:pt x="2729" y="13299"/>
                        </a:lnTo>
                        <a:lnTo>
                          <a:pt x="3021" y="13518"/>
                        </a:lnTo>
                        <a:lnTo>
                          <a:pt x="3313" y="13713"/>
                        </a:lnTo>
                        <a:lnTo>
                          <a:pt x="3605" y="13908"/>
                        </a:lnTo>
                        <a:lnTo>
                          <a:pt x="3922" y="14102"/>
                        </a:lnTo>
                        <a:lnTo>
                          <a:pt x="4239" y="14273"/>
                        </a:lnTo>
                        <a:lnTo>
                          <a:pt x="4580" y="14419"/>
                        </a:lnTo>
                        <a:lnTo>
                          <a:pt x="4921" y="14541"/>
                        </a:lnTo>
                        <a:lnTo>
                          <a:pt x="5261" y="14663"/>
                        </a:lnTo>
                        <a:lnTo>
                          <a:pt x="5627" y="14760"/>
                        </a:lnTo>
                        <a:lnTo>
                          <a:pt x="5992" y="14857"/>
                        </a:lnTo>
                        <a:lnTo>
                          <a:pt x="6357" y="14906"/>
                        </a:lnTo>
                        <a:lnTo>
                          <a:pt x="6747" y="14955"/>
                        </a:lnTo>
                        <a:lnTo>
                          <a:pt x="7112" y="15004"/>
                        </a:lnTo>
                        <a:lnTo>
                          <a:pt x="7502" y="15004"/>
                        </a:lnTo>
                        <a:lnTo>
                          <a:pt x="7502" y="15004"/>
                        </a:lnTo>
                        <a:lnTo>
                          <a:pt x="7892" y="15004"/>
                        </a:lnTo>
                        <a:lnTo>
                          <a:pt x="8257" y="14955"/>
                        </a:lnTo>
                        <a:lnTo>
                          <a:pt x="8647" y="14906"/>
                        </a:lnTo>
                        <a:lnTo>
                          <a:pt x="9012" y="14857"/>
                        </a:lnTo>
                        <a:lnTo>
                          <a:pt x="9377" y="14760"/>
                        </a:lnTo>
                        <a:lnTo>
                          <a:pt x="9743" y="14663"/>
                        </a:lnTo>
                        <a:lnTo>
                          <a:pt x="10084" y="14541"/>
                        </a:lnTo>
                        <a:lnTo>
                          <a:pt x="10425" y="14419"/>
                        </a:lnTo>
                        <a:lnTo>
                          <a:pt x="10766" y="14273"/>
                        </a:lnTo>
                        <a:lnTo>
                          <a:pt x="11082" y="14102"/>
                        </a:lnTo>
                        <a:lnTo>
                          <a:pt x="11399" y="13908"/>
                        </a:lnTo>
                        <a:lnTo>
                          <a:pt x="11691" y="13713"/>
                        </a:lnTo>
                        <a:lnTo>
                          <a:pt x="11983" y="13518"/>
                        </a:lnTo>
                        <a:lnTo>
                          <a:pt x="12276" y="13299"/>
                        </a:lnTo>
                        <a:lnTo>
                          <a:pt x="12544" y="13055"/>
                        </a:lnTo>
                        <a:lnTo>
                          <a:pt x="12812" y="12812"/>
                        </a:lnTo>
                        <a:lnTo>
                          <a:pt x="13055" y="12544"/>
                        </a:lnTo>
                        <a:lnTo>
                          <a:pt x="13299" y="12276"/>
                        </a:lnTo>
                        <a:lnTo>
                          <a:pt x="13518" y="11984"/>
                        </a:lnTo>
                        <a:lnTo>
                          <a:pt x="13713" y="11691"/>
                        </a:lnTo>
                        <a:lnTo>
                          <a:pt x="13907" y="11399"/>
                        </a:lnTo>
                        <a:lnTo>
                          <a:pt x="14102" y="11082"/>
                        </a:lnTo>
                        <a:lnTo>
                          <a:pt x="14273" y="10766"/>
                        </a:lnTo>
                        <a:lnTo>
                          <a:pt x="14419" y="10425"/>
                        </a:lnTo>
                        <a:lnTo>
                          <a:pt x="14541" y="10084"/>
                        </a:lnTo>
                        <a:lnTo>
                          <a:pt x="14662" y="9743"/>
                        </a:lnTo>
                        <a:lnTo>
                          <a:pt x="14760" y="9378"/>
                        </a:lnTo>
                        <a:lnTo>
                          <a:pt x="14857" y="9012"/>
                        </a:lnTo>
                        <a:lnTo>
                          <a:pt x="14906" y="8647"/>
                        </a:lnTo>
                        <a:lnTo>
                          <a:pt x="14955" y="8257"/>
                        </a:lnTo>
                        <a:lnTo>
                          <a:pt x="15003" y="7892"/>
                        </a:lnTo>
                        <a:lnTo>
                          <a:pt x="15003" y="7502"/>
                        </a:lnTo>
                        <a:lnTo>
                          <a:pt x="7502" y="7502"/>
                        </a:lnTo>
                        <a:lnTo>
                          <a:pt x="7502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0" name="Shape 300"/>
                  <p:cNvSpPr/>
                  <p:nvPr/>
                </p:nvSpPr>
                <p:spPr>
                  <a:xfrm>
                    <a:off x="3504325" y="3664250"/>
                    <a:ext cx="131525" cy="1534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261" h="6138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0" y="25"/>
                        </a:lnTo>
                        <a:lnTo>
                          <a:pt x="780" y="98"/>
                        </a:lnTo>
                        <a:lnTo>
                          <a:pt x="1169" y="171"/>
                        </a:lnTo>
                        <a:lnTo>
                          <a:pt x="1559" y="268"/>
                        </a:lnTo>
                        <a:lnTo>
                          <a:pt x="1924" y="414"/>
                        </a:lnTo>
                        <a:lnTo>
                          <a:pt x="2314" y="560"/>
                        </a:lnTo>
                        <a:lnTo>
                          <a:pt x="2655" y="731"/>
                        </a:lnTo>
                        <a:lnTo>
                          <a:pt x="3020" y="901"/>
                        </a:lnTo>
                        <a:lnTo>
                          <a:pt x="3020" y="901"/>
                        </a:lnTo>
                        <a:lnTo>
                          <a:pt x="3337" y="1121"/>
                        </a:lnTo>
                        <a:lnTo>
                          <a:pt x="3654" y="1340"/>
                        </a:lnTo>
                        <a:lnTo>
                          <a:pt x="3946" y="1559"/>
                        </a:lnTo>
                        <a:lnTo>
                          <a:pt x="4238" y="1803"/>
                        </a:lnTo>
                        <a:lnTo>
                          <a:pt x="4530" y="2070"/>
                        </a:lnTo>
                        <a:lnTo>
                          <a:pt x="4774" y="2363"/>
                        </a:lnTo>
                        <a:lnTo>
                          <a:pt x="5017" y="2655"/>
                        </a:lnTo>
                        <a:lnTo>
                          <a:pt x="5261" y="2972"/>
                        </a:lnTo>
                        <a:lnTo>
                          <a:pt x="0" y="613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1" name="Shape 301"/>
                  <p:cNvSpPr/>
                  <p:nvPr/>
                </p:nvSpPr>
                <p:spPr>
                  <a:xfrm>
                    <a:off x="3501875" y="3749500"/>
                    <a:ext cx="187575" cy="96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7503" h="3873" fill="none" extrusionOk="0">
                        <a:moveTo>
                          <a:pt x="6431" y="0"/>
                        </a:moveTo>
                        <a:lnTo>
                          <a:pt x="1" y="3872"/>
                        </a:lnTo>
                        <a:lnTo>
                          <a:pt x="7502" y="3872"/>
                        </a:lnTo>
                        <a:lnTo>
                          <a:pt x="7502" y="3872"/>
                        </a:lnTo>
                        <a:lnTo>
                          <a:pt x="7478" y="3337"/>
                        </a:lnTo>
                        <a:lnTo>
                          <a:pt x="7429" y="2825"/>
                        </a:lnTo>
                        <a:lnTo>
                          <a:pt x="7332" y="2314"/>
                        </a:lnTo>
                        <a:lnTo>
                          <a:pt x="7210" y="1827"/>
                        </a:lnTo>
                        <a:lnTo>
                          <a:pt x="7064" y="1340"/>
                        </a:lnTo>
                        <a:lnTo>
                          <a:pt x="6893" y="877"/>
                        </a:lnTo>
                        <a:lnTo>
                          <a:pt x="6674" y="438"/>
                        </a:lnTo>
                        <a:lnTo>
                          <a:pt x="6431" y="0"/>
                        </a:lnTo>
                        <a:lnTo>
                          <a:pt x="643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02" name="Shape 302"/>
              <p:cNvGrpSpPr/>
              <p:nvPr/>
            </p:nvGrpSpPr>
            <p:grpSpPr>
              <a:xfrm>
                <a:off x="1047114" y="1470448"/>
                <a:ext cx="3894630" cy="342398"/>
                <a:chOff x="176103" y="1851448"/>
                <a:chExt cx="3894630" cy="342398"/>
              </a:xfrm>
            </p:grpSpPr>
            <p:grpSp>
              <p:nvGrpSpPr>
                <p:cNvPr id="303" name="Shape 303"/>
                <p:cNvGrpSpPr/>
                <p:nvPr/>
              </p:nvGrpSpPr>
              <p:grpSpPr>
                <a:xfrm>
                  <a:off x="2023105" y="1859895"/>
                  <a:ext cx="345970" cy="325504"/>
                  <a:chOff x="5972700" y="2330200"/>
                  <a:chExt cx="411625" cy="387275"/>
                </a:xfrm>
              </p:grpSpPr>
              <p:sp>
                <p:nvSpPr>
                  <p:cNvPr id="304" name="Shape 304"/>
                  <p:cNvSpPr/>
                  <p:nvPr/>
                </p:nvSpPr>
                <p:spPr>
                  <a:xfrm>
                    <a:off x="5972700" y="2476950"/>
                    <a:ext cx="98050" cy="219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922" h="8793" fill="none" extrusionOk="0">
                        <a:moveTo>
                          <a:pt x="0" y="0"/>
                        </a:moveTo>
                        <a:lnTo>
                          <a:pt x="0" y="8792"/>
                        </a:lnTo>
                        <a:lnTo>
                          <a:pt x="3921" y="8792"/>
                        </a:lnTo>
                        <a:lnTo>
                          <a:pt x="3921" y="0"/>
                        </a:lnTo>
                        <a:lnTo>
                          <a:pt x="0" y="0"/>
                        </a:lnTo>
                        <a:close/>
                        <a:moveTo>
                          <a:pt x="2411" y="2411"/>
                        </a:moveTo>
                        <a:lnTo>
                          <a:pt x="2411" y="2411"/>
                        </a:lnTo>
                        <a:lnTo>
                          <a:pt x="2265" y="2387"/>
                        </a:lnTo>
                        <a:lnTo>
                          <a:pt x="2143" y="2363"/>
                        </a:lnTo>
                        <a:lnTo>
                          <a:pt x="2022" y="2290"/>
                        </a:lnTo>
                        <a:lnTo>
                          <a:pt x="1924" y="2216"/>
                        </a:lnTo>
                        <a:lnTo>
                          <a:pt x="1827" y="2095"/>
                        </a:lnTo>
                        <a:lnTo>
                          <a:pt x="1754" y="1973"/>
                        </a:lnTo>
                        <a:lnTo>
                          <a:pt x="1729" y="1851"/>
                        </a:lnTo>
                        <a:lnTo>
                          <a:pt x="1705" y="1705"/>
                        </a:lnTo>
                        <a:lnTo>
                          <a:pt x="1705" y="1705"/>
                        </a:lnTo>
                        <a:lnTo>
                          <a:pt x="1729" y="1559"/>
                        </a:lnTo>
                        <a:lnTo>
                          <a:pt x="1754" y="1437"/>
                        </a:lnTo>
                        <a:lnTo>
                          <a:pt x="1827" y="1315"/>
                        </a:lnTo>
                        <a:lnTo>
                          <a:pt x="1924" y="1218"/>
                        </a:lnTo>
                        <a:lnTo>
                          <a:pt x="2022" y="1120"/>
                        </a:lnTo>
                        <a:lnTo>
                          <a:pt x="2143" y="1072"/>
                        </a:lnTo>
                        <a:lnTo>
                          <a:pt x="2265" y="1023"/>
                        </a:lnTo>
                        <a:lnTo>
                          <a:pt x="2411" y="999"/>
                        </a:lnTo>
                        <a:lnTo>
                          <a:pt x="2411" y="999"/>
                        </a:lnTo>
                        <a:lnTo>
                          <a:pt x="2557" y="1023"/>
                        </a:lnTo>
                        <a:lnTo>
                          <a:pt x="2679" y="1072"/>
                        </a:lnTo>
                        <a:lnTo>
                          <a:pt x="2801" y="1120"/>
                        </a:lnTo>
                        <a:lnTo>
                          <a:pt x="2898" y="1218"/>
                        </a:lnTo>
                        <a:lnTo>
                          <a:pt x="2996" y="1315"/>
                        </a:lnTo>
                        <a:lnTo>
                          <a:pt x="3069" y="1437"/>
                        </a:lnTo>
                        <a:lnTo>
                          <a:pt x="3093" y="1559"/>
                        </a:lnTo>
                        <a:lnTo>
                          <a:pt x="3118" y="1705"/>
                        </a:lnTo>
                        <a:lnTo>
                          <a:pt x="3118" y="1705"/>
                        </a:lnTo>
                        <a:lnTo>
                          <a:pt x="3093" y="1851"/>
                        </a:lnTo>
                        <a:lnTo>
                          <a:pt x="3069" y="1973"/>
                        </a:lnTo>
                        <a:lnTo>
                          <a:pt x="2996" y="2095"/>
                        </a:lnTo>
                        <a:lnTo>
                          <a:pt x="2898" y="2216"/>
                        </a:lnTo>
                        <a:lnTo>
                          <a:pt x="2801" y="2290"/>
                        </a:lnTo>
                        <a:lnTo>
                          <a:pt x="2679" y="2363"/>
                        </a:lnTo>
                        <a:lnTo>
                          <a:pt x="2557" y="2387"/>
                        </a:lnTo>
                        <a:lnTo>
                          <a:pt x="2411" y="2411"/>
                        </a:lnTo>
                        <a:lnTo>
                          <a:pt x="2411" y="241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5" name="Shape 305"/>
                  <p:cNvSpPr/>
                  <p:nvPr/>
                </p:nvSpPr>
                <p:spPr>
                  <a:xfrm>
                    <a:off x="6078025" y="2330200"/>
                    <a:ext cx="306300" cy="3872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2252" h="15491" fill="none" extrusionOk="0">
                        <a:moveTo>
                          <a:pt x="1" y="13396"/>
                        </a:moveTo>
                        <a:lnTo>
                          <a:pt x="1511" y="13396"/>
                        </a:lnTo>
                        <a:lnTo>
                          <a:pt x="1511" y="13396"/>
                        </a:lnTo>
                        <a:lnTo>
                          <a:pt x="1998" y="13639"/>
                        </a:lnTo>
                        <a:lnTo>
                          <a:pt x="2680" y="13932"/>
                        </a:lnTo>
                        <a:lnTo>
                          <a:pt x="3556" y="14273"/>
                        </a:lnTo>
                        <a:lnTo>
                          <a:pt x="4531" y="14638"/>
                        </a:lnTo>
                        <a:lnTo>
                          <a:pt x="5578" y="14955"/>
                        </a:lnTo>
                        <a:lnTo>
                          <a:pt x="6114" y="15101"/>
                        </a:lnTo>
                        <a:lnTo>
                          <a:pt x="6650" y="15222"/>
                        </a:lnTo>
                        <a:lnTo>
                          <a:pt x="7161" y="15344"/>
                        </a:lnTo>
                        <a:lnTo>
                          <a:pt x="7672" y="15417"/>
                        </a:lnTo>
                        <a:lnTo>
                          <a:pt x="8135" y="15466"/>
                        </a:lnTo>
                        <a:lnTo>
                          <a:pt x="8598" y="15490"/>
                        </a:lnTo>
                        <a:lnTo>
                          <a:pt x="8598" y="15490"/>
                        </a:lnTo>
                        <a:lnTo>
                          <a:pt x="9377" y="15490"/>
                        </a:lnTo>
                        <a:lnTo>
                          <a:pt x="9791" y="15466"/>
                        </a:lnTo>
                        <a:lnTo>
                          <a:pt x="10181" y="15417"/>
                        </a:lnTo>
                        <a:lnTo>
                          <a:pt x="10522" y="15320"/>
                        </a:lnTo>
                        <a:lnTo>
                          <a:pt x="10692" y="15271"/>
                        </a:lnTo>
                        <a:lnTo>
                          <a:pt x="10814" y="15222"/>
                        </a:lnTo>
                        <a:lnTo>
                          <a:pt x="10936" y="15149"/>
                        </a:lnTo>
                        <a:lnTo>
                          <a:pt x="11033" y="15052"/>
                        </a:lnTo>
                        <a:lnTo>
                          <a:pt x="11082" y="14955"/>
                        </a:lnTo>
                        <a:lnTo>
                          <a:pt x="11131" y="14833"/>
                        </a:lnTo>
                        <a:lnTo>
                          <a:pt x="11204" y="14126"/>
                        </a:lnTo>
                        <a:lnTo>
                          <a:pt x="11204" y="14126"/>
                        </a:lnTo>
                        <a:lnTo>
                          <a:pt x="11180" y="13956"/>
                        </a:lnTo>
                        <a:lnTo>
                          <a:pt x="11131" y="13810"/>
                        </a:lnTo>
                        <a:lnTo>
                          <a:pt x="11033" y="13664"/>
                        </a:lnTo>
                        <a:lnTo>
                          <a:pt x="10887" y="13542"/>
                        </a:lnTo>
                        <a:lnTo>
                          <a:pt x="10887" y="13542"/>
                        </a:lnTo>
                        <a:lnTo>
                          <a:pt x="11009" y="13518"/>
                        </a:lnTo>
                        <a:lnTo>
                          <a:pt x="11131" y="13469"/>
                        </a:lnTo>
                        <a:lnTo>
                          <a:pt x="11253" y="13420"/>
                        </a:lnTo>
                        <a:lnTo>
                          <a:pt x="11350" y="13323"/>
                        </a:lnTo>
                        <a:lnTo>
                          <a:pt x="11423" y="13225"/>
                        </a:lnTo>
                        <a:lnTo>
                          <a:pt x="11496" y="13104"/>
                        </a:lnTo>
                        <a:lnTo>
                          <a:pt x="11545" y="12957"/>
                        </a:lnTo>
                        <a:lnTo>
                          <a:pt x="11569" y="12836"/>
                        </a:lnTo>
                        <a:lnTo>
                          <a:pt x="11642" y="11959"/>
                        </a:lnTo>
                        <a:lnTo>
                          <a:pt x="11642" y="11959"/>
                        </a:lnTo>
                        <a:lnTo>
                          <a:pt x="11642" y="11837"/>
                        </a:lnTo>
                        <a:lnTo>
                          <a:pt x="11642" y="11740"/>
                        </a:lnTo>
                        <a:lnTo>
                          <a:pt x="11618" y="11618"/>
                        </a:lnTo>
                        <a:lnTo>
                          <a:pt x="11569" y="11521"/>
                        </a:lnTo>
                        <a:lnTo>
                          <a:pt x="11447" y="11350"/>
                        </a:lnTo>
                        <a:lnTo>
                          <a:pt x="11374" y="11277"/>
                        </a:lnTo>
                        <a:lnTo>
                          <a:pt x="11301" y="11204"/>
                        </a:lnTo>
                        <a:lnTo>
                          <a:pt x="11301" y="11204"/>
                        </a:lnTo>
                        <a:lnTo>
                          <a:pt x="11423" y="11180"/>
                        </a:lnTo>
                        <a:lnTo>
                          <a:pt x="11521" y="11131"/>
                        </a:lnTo>
                        <a:lnTo>
                          <a:pt x="11618" y="11058"/>
                        </a:lnTo>
                        <a:lnTo>
                          <a:pt x="11715" y="10960"/>
                        </a:lnTo>
                        <a:lnTo>
                          <a:pt x="11788" y="10863"/>
                        </a:lnTo>
                        <a:lnTo>
                          <a:pt x="11837" y="10766"/>
                        </a:lnTo>
                        <a:lnTo>
                          <a:pt x="11886" y="10644"/>
                        </a:lnTo>
                        <a:lnTo>
                          <a:pt x="11910" y="10498"/>
                        </a:lnTo>
                        <a:lnTo>
                          <a:pt x="11983" y="9645"/>
                        </a:lnTo>
                        <a:lnTo>
                          <a:pt x="11983" y="9645"/>
                        </a:lnTo>
                        <a:lnTo>
                          <a:pt x="11983" y="9523"/>
                        </a:lnTo>
                        <a:lnTo>
                          <a:pt x="11983" y="9402"/>
                        </a:lnTo>
                        <a:lnTo>
                          <a:pt x="11959" y="9280"/>
                        </a:lnTo>
                        <a:lnTo>
                          <a:pt x="11910" y="9182"/>
                        </a:lnTo>
                        <a:lnTo>
                          <a:pt x="11861" y="9085"/>
                        </a:lnTo>
                        <a:lnTo>
                          <a:pt x="11788" y="9012"/>
                        </a:lnTo>
                        <a:lnTo>
                          <a:pt x="11715" y="8939"/>
                        </a:lnTo>
                        <a:lnTo>
                          <a:pt x="11618" y="8866"/>
                        </a:lnTo>
                        <a:lnTo>
                          <a:pt x="11618" y="8866"/>
                        </a:lnTo>
                        <a:lnTo>
                          <a:pt x="11715" y="8841"/>
                        </a:lnTo>
                        <a:lnTo>
                          <a:pt x="11813" y="8768"/>
                        </a:lnTo>
                        <a:lnTo>
                          <a:pt x="11910" y="8695"/>
                        </a:lnTo>
                        <a:lnTo>
                          <a:pt x="11983" y="8622"/>
                        </a:lnTo>
                        <a:lnTo>
                          <a:pt x="12056" y="8525"/>
                        </a:lnTo>
                        <a:lnTo>
                          <a:pt x="12105" y="8427"/>
                        </a:lnTo>
                        <a:lnTo>
                          <a:pt x="12129" y="8306"/>
                        </a:lnTo>
                        <a:lnTo>
                          <a:pt x="12154" y="8184"/>
                        </a:lnTo>
                        <a:lnTo>
                          <a:pt x="12251" y="7307"/>
                        </a:lnTo>
                        <a:lnTo>
                          <a:pt x="12251" y="7307"/>
                        </a:lnTo>
                        <a:lnTo>
                          <a:pt x="12227" y="7185"/>
                        </a:lnTo>
                        <a:lnTo>
                          <a:pt x="12202" y="7064"/>
                        </a:lnTo>
                        <a:lnTo>
                          <a:pt x="12154" y="6966"/>
                        </a:lnTo>
                        <a:lnTo>
                          <a:pt x="12105" y="6869"/>
                        </a:lnTo>
                        <a:lnTo>
                          <a:pt x="12032" y="6771"/>
                        </a:lnTo>
                        <a:lnTo>
                          <a:pt x="11935" y="6698"/>
                        </a:lnTo>
                        <a:lnTo>
                          <a:pt x="11715" y="6552"/>
                        </a:lnTo>
                        <a:lnTo>
                          <a:pt x="11472" y="6430"/>
                        </a:lnTo>
                        <a:lnTo>
                          <a:pt x="11180" y="6333"/>
                        </a:lnTo>
                        <a:lnTo>
                          <a:pt x="10863" y="6260"/>
                        </a:lnTo>
                        <a:lnTo>
                          <a:pt x="10546" y="6211"/>
                        </a:lnTo>
                        <a:lnTo>
                          <a:pt x="10546" y="6211"/>
                        </a:lnTo>
                        <a:lnTo>
                          <a:pt x="9864" y="6114"/>
                        </a:lnTo>
                        <a:lnTo>
                          <a:pt x="8817" y="6016"/>
                        </a:lnTo>
                        <a:lnTo>
                          <a:pt x="7575" y="5943"/>
                        </a:lnTo>
                        <a:lnTo>
                          <a:pt x="6309" y="5870"/>
                        </a:lnTo>
                        <a:lnTo>
                          <a:pt x="6309" y="5870"/>
                        </a:lnTo>
                        <a:lnTo>
                          <a:pt x="6479" y="5578"/>
                        </a:lnTo>
                        <a:lnTo>
                          <a:pt x="6625" y="5237"/>
                        </a:lnTo>
                        <a:lnTo>
                          <a:pt x="6771" y="4872"/>
                        </a:lnTo>
                        <a:lnTo>
                          <a:pt x="6869" y="4482"/>
                        </a:lnTo>
                        <a:lnTo>
                          <a:pt x="6966" y="4092"/>
                        </a:lnTo>
                        <a:lnTo>
                          <a:pt x="7064" y="3678"/>
                        </a:lnTo>
                        <a:lnTo>
                          <a:pt x="7161" y="2875"/>
                        </a:lnTo>
                        <a:lnTo>
                          <a:pt x="7234" y="2144"/>
                        </a:lnTo>
                        <a:lnTo>
                          <a:pt x="7283" y="1535"/>
                        </a:lnTo>
                        <a:lnTo>
                          <a:pt x="7283" y="975"/>
                        </a:lnTo>
                        <a:lnTo>
                          <a:pt x="7283" y="975"/>
                        </a:lnTo>
                        <a:lnTo>
                          <a:pt x="7283" y="804"/>
                        </a:lnTo>
                        <a:lnTo>
                          <a:pt x="7210" y="609"/>
                        </a:lnTo>
                        <a:lnTo>
                          <a:pt x="7137" y="463"/>
                        </a:lnTo>
                        <a:lnTo>
                          <a:pt x="7015" y="317"/>
                        </a:lnTo>
                        <a:lnTo>
                          <a:pt x="6869" y="171"/>
                        </a:lnTo>
                        <a:lnTo>
                          <a:pt x="6698" y="98"/>
                        </a:lnTo>
                        <a:lnTo>
                          <a:pt x="6503" y="25"/>
                        </a:lnTo>
                        <a:lnTo>
                          <a:pt x="6309" y="1"/>
                        </a:lnTo>
                        <a:lnTo>
                          <a:pt x="6309" y="1"/>
                        </a:lnTo>
                        <a:lnTo>
                          <a:pt x="5943" y="25"/>
                        </a:lnTo>
                        <a:lnTo>
                          <a:pt x="5700" y="74"/>
                        </a:lnTo>
                        <a:lnTo>
                          <a:pt x="5505" y="147"/>
                        </a:lnTo>
                        <a:lnTo>
                          <a:pt x="5359" y="220"/>
                        </a:lnTo>
                        <a:lnTo>
                          <a:pt x="5359" y="220"/>
                        </a:lnTo>
                        <a:lnTo>
                          <a:pt x="4969" y="1462"/>
                        </a:lnTo>
                        <a:lnTo>
                          <a:pt x="4774" y="2022"/>
                        </a:lnTo>
                        <a:lnTo>
                          <a:pt x="4579" y="2534"/>
                        </a:lnTo>
                        <a:lnTo>
                          <a:pt x="4385" y="2996"/>
                        </a:lnTo>
                        <a:lnTo>
                          <a:pt x="4190" y="3386"/>
                        </a:lnTo>
                        <a:lnTo>
                          <a:pt x="4019" y="3678"/>
                        </a:lnTo>
                        <a:lnTo>
                          <a:pt x="3873" y="3922"/>
                        </a:lnTo>
                        <a:lnTo>
                          <a:pt x="3873" y="3922"/>
                        </a:lnTo>
                        <a:lnTo>
                          <a:pt x="3654" y="4141"/>
                        </a:lnTo>
                        <a:lnTo>
                          <a:pt x="3313" y="4482"/>
                        </a:lnTo>
                        <a:lnTo>
                          <a:pt x="2509" y="5237"/>
                        </a:lnTo>
                        <a:lnTo>
                          <a:pt x="1438" y="6211"/>
                        </a:lnTo>
                        <a:lnTo>
                          <a:pt x="1" y="621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6" name="Shape 306"/>
                <p:cNvGrpSpPr/>
                <p:nvPr/>
              </p:nvGrpSpPr>
              <p:grpSpPr>
                <a:xfrm>
                  <a:off x="1093458" y="1865778"/>
                  <a:ext cx="353136" cy="313737"/>
                  <a:chOff x="5292575" y="3681900"/>
                  <a:chExt cx="420150" cy="373275"/>
                </a:xfrm>
              </p:grpSpPr>
              <p:sp>
                <p:nvSpPr>
                  <p:cNvPr id="307" name="Shape 307"/>
                  <p:cNvSpPr/>
                  <p:nvPr/>
                </p:nvSpPr>
                <p:spPr>
                  <a:xfrm>
                    <a:off x="5292575" y="3706875"/>
                    <a:ext cx="420150" cy="2667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6806" h="10668" fill="none" extrusionOk="0">
                        <a:moveTo>
                          <a:pt x="16319" y="0"/>
                        </a:moveTo>
                        <a:lnTo>
                          <a:pt x="488" y="0"/>
                        </a:lnTo>
                        <a:lnTo>
                          <a:pt x="488" y="0"/>
                        </a:lnTo>
                        <a:lnTo>
                          <a:pt x="390" y="0"/>
                        </a:lnTo>
                        <a:lnTo>
                          <a:pt x="293" y="25"/>
                        </a:lnTo>
                        <a:lnTo>
                          <a:pt x="196" y="73"/>
                        </a:lnTo>
                        <a:lnTo>
                          <a:pt x="123" y="146"/>
                        </a:lnTo>
                        <a:lnTo>
                          <a:pt x="74" y="219"/>
                        </a:lnTo>
                        <a:lnTo>
                          <a:pt x="25" y="292"/>
                        </a:lnTo>
                        <a:lnTo>
                          <a:pt x="1" y="390"/>
                        </a:lnTo>
                        <a:lnTo>
                          <a:pt x="1" y="487"/>
                        </a:lnTo>
                        <a:lnTo>
                          <a:pt x="1" y="10181"/>
                        </a:lnTo>
                        <a:lnTo>
                          <a:pt x="1" y="10181"/>
                        </a:lnTo>
                        <a:lnTo>
                          <a:pt x="1" y="10278"/>
                        </a:lnTo>
                        <a:lnTo>
                          <a:pt x="25" y="10375"/>
                        </a:lnTo>
                        <a:lnTo>
                          <a:pt x="74" y="10448"/>
                        </a:lnTo>
                        <a:lnTo>
                          <a:pt x="123" y="10522"/>
                        </a:lnTo>
                        <a:lnTo>
                          <a:pt x="196" y="10570"/>
                        </a:lnTo>
                        <a:lnTo>
                          <a:pt x="293" y="10619"/>
                        </a:lnTo>
                        <a:lnTo>
                          <a:pt x="390" y="10643"/>
                        </a:lnTo>
                        <a:lnTo>
                          <a:pt x="488" y="10668"/>
                        </a:lnTo>
                        <a:lnTo>
                          <a:pt x="16319" y="10668"/>
                        </a:lnTo>
                        <a:lnTo>
                          <a:pt x="16319" y="10668"/>
                        </a:lnTo>
                        <a:lnTo>
                          <a:pt x="16416" y="10643"/>
                        </a:lnTo>
                        <a:lnTo>
                          <a:pt x="16513" y="10619"/>
                        </a:lnTo>
                        <a:lnTo>
                          <a:pt x="16611" y="10570"/>
                        </a:lnTo>
                        <a:lnTo>
                          <a:pt x="16684" y="10522"/>
                        </a:lnTo>
                        <a:lnTo>
                          <a:pt x="16733" y="10448"/>
                        </a:lnTo>
                        <a:lnTo>
                          <a:pt x="16781" y="10375"/>
                        </a:lnTo>
                        <a:lnTo>
                          <a:pt x="16806" y="10278"/>
                        </a:lnTo>
                        <a:lnTo>
                          <a:pt x="16806" y="10181"/>
                        </a:lnTo>
                        <a:lnTo>
                          <a:pt x="16806" y="487"/>
                        </a:lnTo>
                        <a:lnTo>
                          <a:pt x="16806" y="487"/>
                        </a:lnTo>
                        <a:lnTo>
                          <a:pt x="16806" y="390"/>
                        </a:lnTo>
                        <a:lnTo>
                          <a:pt x="16781" y="292"/>
                        </a:lnTo>
                        <a:lnTo>
                          <a:pt x="16733" y="219"/>
                        </a:lnTo>
                        <a:lnTo>
                          <a:pt x="16684" y="146"/>
                        </a:lnTo>
                        <a:lnTo>
                          <a:pt x="16611" y="73"/>
                        </a:lnTo>
                        <a:lnTo>
                          <a:pt x="16513" y="25"/>
                        </a:lnTo>
                        <a:lnTo>
                          <a:pt x="16416" y="0"/>
                        </a:lnTo>
                        <a:lnTo>
                          <a:pt x="16319" y="0"/>
                        </a:lnTo>
                        <a:lnTo>
                          <a:pt x="16319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8" name="Shape 308"/>
                  <p:cNvSpPr/>
                  <p:nvPr/>
                </p:nvSpPr>
                <p:spPr>
                  <a:xfrm>
                    <a:off x="5490475" y="3681900"/>
                    <a:ext cx="24375" cy="25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75" h="1000" fill="none" extrusionOk="0">
                        <a:moveTo>
                          <a:pt x="974" y="999"/>
                        </a:moveTo>
                        <a:lnTo>
                          <a:pt x="974" y="488"/>
                        </a:lnTo>
                        <a:lnTo>
                          <a:pt x="974" y="488"/>
                        </a:lnTo>
                        <a:lnTo>
                          <a:pt x="974" y="390"/>
                        </a:lnTo>
                        <a:lnTo>
                          <a:pt x="926" y="293"/>
                        </a:lnTo>
                        <a:lnTo>
                          <a:pt x="901" y="220"/>
                        </a:lnTo>
                        <a:lnTo>
                          <a:pt x="828" y="147"/>
                        </a:lnTo>
                        <a:lnTo>
                          <a:pt x="755" y="74"/>
                        </a:lnTo>
                        <a:lnTo>
                          <a:pt x="682" y="49"/>
                        </a:lnTo>
                        <a:lnTo>
                          <a:pt x="585" y="1"/>
                        </a:lnTo>
                        <a:lnTo>
                          <a:pt x="487" y="1"/>
                        </a:lnTo>
                        <a:lnTo>
                          <a:pt x="487" y="1"/>
                        </a:lnTo>
                        <a:lnTo>
                          <a:pt x="390" y="1"/>
                        </a:lnTo>
                        <a:lnTo>
                          <a:pt x="292" y="49"/>
                        </a:lnTo>
                        <a:lnTo>
                          <a:pt x="219" y="74"/>
                        </a:lnTo>
                        <a:lnTo>
                          <a:pt x="146" y="147"/>
                        </a:lnTo>
                        <a:lnTo>
                          <a:pt x="73" y="220"/>
                        </a:lnTo>
                        <a:lnTo>
                          <a:pt x="49" y="293"/>
                        </a:lnTo>
                        <a:lnTo>
                          <a:pt x="0" y="390"/>
                        </a:lnTo>
                        <a:lnTo>
                          <a:pt x="0" y="488"/>
                        </a:ln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09" name="Shape 309"/>
                  <p:cNvSpPr/>
                  <p:nvPr/>
                </p:nvSpPr>
                <p:spPr>
                  <a:xfrm>
                    <a:off x="5358350" y="3973550"/>
                    <a:ext cx="60900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6" h="3265" fill="none" extrusionOk="0">
                        <a:moveTo>
                          <a:pt x="1340" y="1"/>
                        </a:moveTo>
                        <a:lnTo>
                          <a:pt x="49" y="2558"/>
                        </a:lnTo>
                        <a:lnTo>
                          <a:pt x="49" y="2558"/>
                        </a:lnTo>
                        <a:lnTo>
                          <a:pt x="24" y="2631"/>
                        </a:lnTo>
                        <a:lnTo>
                          <a:pt x="0" y="2728"/>
                        </a:lnTo>
                        <a:lnTo>
                          <a:pt x="0" y="2826"/>
                        </a:lnTo>
                        <a:lnTo>
                          <a:pt x="24" y="2923"/>
                        </a:lnTo>
                        <a:lnTo>
                          <a:pt x="73" y="2996"/>
                        </a:lnTo>
                        <a:lnTo>
                          <a:pt x="122" y="3094"/>
                        </a:lnTo>
                        <a:lnTo>
                          <a:pt x="195" y="3142"/>
                        </a:lnTo>
                        <a:lnTo>
                          <a:pt x="268" y="3215"/>
                        </a:lnTo>
                        <a:lnTo>
                          <a:pt x="268" y="3215"/>
                        </a:lnTo>
                        <a:lnTo>
                          <a:pt x="390" y="3240"/>
                        </a:lnTo>
                        <a:lnTo>
                          <a:pt x="487" y="3264"/>
                        </a:lnTo>
                        <a:lnTo>
                          <a:pt x="487" y="3264"/>
                        </a:lnTo>
                        <a:lnTo>
                          <a:pt x="633" y="3240"/>
                        </a:lnTo>
                        <a:lnTo>
                          <a:pt x="755" y="3191"/>
                        </a:lnTo>
                        <a:lnTo>
                          <a:pt x="853" y="3094"/>
                        </a:lnTo>
                        <a:lnTo>
                          <a:pt x="926" y="2996"/>
                        </a:lnTo>
                        <a:lnTo>
                          <a:pt x="2436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0" name="Shape 310"/>
                  <p:cNvSpPr/>
                  <p:nvPr/>
                </p:nvSpPr>
                <p:spPr>
                  <a:xfrm>
                    <a:off x="5586050" y="3973550"/>
                    <a:ext cx="60925" cy="816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7" h="3265" fill="none" extrusionOk="0">
                        <a:moveTo>
                          <a:pt x="1" y="1"/>
                        </a:moveTo>
                        <a:lnTo>
                          <a:pt x="1511" y="2996"/>
                        </a:lnTo>
                        <a:lnTo>
                          <a:pt x="1511" y="2996"/>
                        </a:lnTo>
                        <a:lnTo>
                          <a:pt x="1584" y="3094"/>
                        </a:lnTo>
                        <a:lnTo>
                          <a:pt x="1681" y="3191"/>
                        </a:lnTo>
                        <a:lnTo>
                          <a:pt x="1803" y="3240"/>
                        </a:lnTo>
                        <a:lnTo>
                          <a:pt x="1949" y="3264"/>
                        </a:lnTo>
                        <a:lnTo>
                          <a:pt x="1949" y="3264"/>
                        </a:lnTo>
                        <a:lnTo>
                          <a:pt x="2047" y="3240"/>
                        </a:lnTo>
                        <a:lnTo>
                          <a:pt x="2168" y="3215"/>
                        </a:lnTo>
                        <a:lnTo>
                          <a:pt x="2168" y="3215"/>
                        </a:lnTo>
                        <a:lnTo>
                          <a:pt x="2241" y="3142"/>
                        </a:lnTo>
                        <a:lnTo>
                          <a:pt x="2315" y="3094"/>
                        </a:lnTo>
                        <a:lnTo>
                          <a:pt x="2363" y="2996"/>
                        </a:lnTo>
                        <a:lnTo>
                          <a:pt x="2412" y="2923"/>
                        </a:lnTo>
                        <a:lnTo>
                          <a:pt x="2436" y="2826"/>
                        </a:lnTo>
                        <a:lnTo>
                          <a:pt x="2436" y="2728"/>
                        </a:lnTo>
                        <a:lnTo>
                          <a:pt x="2412" y="2631"/>
                        </a:lnTo>
                        <a:lnTo>
                          <a:pt x="2388" y="2558"/>
                        </a:lnTo>
                        <a:lnTo>
                          <a:pt x="1097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1" name="Shape 311"/>
                  <p:cNvSpPr/>
                  <p:nvPr/>
                </p:nvSpPr>
                <p:spPr>
                  <a:xfrm>
                    <a:off x="5316925" y="3731225"/>
                    <a:ext cx="371450" cy="2180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858" h="8720" fill="none" extrusionOk="0">
                        <a:moveTo>
                          <a:pt x="1" y="0"/>
                        </a:moveTo>
                        <a:lnTo>
                          <a:pt x="1" y="8719"/>
                        </a:lnTo>
                        <a:lnTo>
                          <a:pt x="14857" y="8719"/>
                        </a:lnTo>
                        <a:lnTo>
                          <a:pt x="14857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2" name="Shape 312"/>
                  <p:cNvSpPr/>
                  <p:nvPr/>
                </p:nvSpPr>
                <p:spPr>
                  <a:xfrm>
                    <a:off x="5380250" y="3784800"/>
                    <a:ext cx="230200" cy="1157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208" h="4629" fill="none" extrusionOk="0">
                        <a:moveTo>
                          <a:pt x="9207" y="1"/>
                        </a:moveTo>
                        <a:lnTo>
                          <a:pt x="5213" y="3995"/>
                        </a:lnTo>
                        <a:lnTo>
                          <a:pt x="5213" y="3995"/>
                        </a:lnTo>
                        <a:lnTo>
                          <a:pt x="5140" y="4044"/>
                        </a:lnTo>
                        <a:lnTo>
                          <a:pt x="5067" y="4092"/>
                        </a:lnTo>
                        <a:lnTo>
                          <a:pt x="4969" y="4117"/>
                        </a:lnTo>
                        <a:lnTo>
                          <a:pt x="4872" y="4141"/>
                        </a:lnTo>
                        <a:lnTo>
                          <a:pt x="4774" y="4117"/>
                        </a:lnTo>
                        <a:lnTo>
                          <a:pt x="4677" y="4092"/>
                        </a:lnTo>
                        <a:lnTo>
                          <a:pt x="4604" y="4044"/>
                        </a:lnTo>
                        <a:lnTo>
                          <a:pt x="4531" y="3995"/>
                        </a:lnTo>
                        <a:lnTo>
                          <a:pt x="2582" y="2046"/>
                        </a:lnTo>
                        <a:lnTo>
                          <a:pt x="1" y="4628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3" name="Shape 313"/>
                  <p:cNvSpPr/>
                  <p:nvPr/>
                </p:nvSpPr>
                <p:spPr>
                  <a:xfrm>
                    <a:off x="5547700" y="3779925"/>
                    <a:ext cx="68825" cy="688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53" h="2753" fill="none" extrusionOk="0">
                        <a:moveTo>
                          <a:pt x="0" y="1"/>
                        </a:moveTo>
                        <a:lnTo>
                          <a:pt x="2265" y="1"/>
                        </a:lnTo>
                        <a:lnTo>
                          <a:pt x="2265" y="1"/>
                        </a:lnTo>
                        <a:lnTo>
                          <a:pt x="2363" y="1"/>
                        </a:lnTo>
                        <a:lnTo>
                          <a:pt x="2460" y="25"/>
                        </a:lnTo>
                        <a:lnTo>
                          <a:pt x="2533" y="74"/>
                        </a:lnTo>
                        <a:lnTo>
                          <a:pt x="2606" y="147"/>
                        </a:lnTo>
                        <a:lnTo>
                          <a:pt x="2680" y="220"/>
                        </a:lnTo>
                        <a:lnTo>
                          <a:pt x="2728" y="293"/>
                        </a:lnTo>
                        <a:lnTo>
                          <a:pt x="2753" y="390"/>
                        </a:lnTo>
                        <a:lnTo>
                          <a:pt x="2753" y="488"/>
                        </a:lnTo>
                        <a:lnTo>
                          <a:pt x="2753" y="275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sp>
              <p:nvSpPr>
                <p:cNvPr id="314" name="Shape 314"/>
                <p:cNvSpPr/>
                <p:nvPr/>
              </p:nvSpPr>
              <p:spPr>
                <a:xfrm>
                  <a:off x="176103" y="1852215"/>
                  <a:ext cx="340843" cy="3408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221" h="16222" fill="none" extrusionOk="0">
                      <a:moveTo>
                        <a:pt x="0" y="8111"/>
                      </a:moveTo>
                      <a:lnTo>
                        <a:pt x="0" y="8111"/>
                      </a:lnTo>
                      <a:lnTo>
                        <a:pt x="0" y="7697"/>
                      </a:lnTo>
                      <a:lnTo>
                        <a:pt x="49" y="7283"/>
                      </a:lnTo>
                      <a:lnTo>
                        <a:pt x="98" y="6869"/>
                      </a:lnTo>
                      <a:lnTo>
                        <a:pt x="171" y="6479"/>
                      </a:lnTo>
                      <a:lnTo>
                        <a:pt x="244" y="6090"/>
                      </a:lnTo>
                      <a:lnTo>
                        <a:pt x="366" y="5700"/>
                      </a:lnTo>
                      <a:lnTo>
                        <a:pt x="487" y="5335"/>
                      </a:lnTo>
                      <a:lnTo>
                        <a:pt x="634" y="4945"/>
                      </a:lnTo>
                      <a:lnTo>
                        <a:pt x="804" y="4604"/>
                      </a:lnTo>
                      <a:lnTo>
                        <a:pt x="975" y="4239"/>
                      </a:lnTo>
                      <a:lnTo>
                        <a:pt x="1169" y="3898"/>
                      </a:lnTo>
                      <a:lnTo>
                        <a:pt x="1389" y="3581"/>
                      </a:lnTo>
                      <a:lnTo>
                        <a:pt x="1608" y="3264"/>
                      </a:lnTo>
                      <a:lnTo>
                        <a:pt x="1851" y="2948"/>
                      </a:lnTo>
                      <a:lnTo>
                        <a:pt x="2119" y="2656"/>
                      </a:lnTo>
                      <a:lnTo>
                        <a:pt x="2387" y="2388"/>
                      </a:lnTo>
                      <a:lnTo>
                        <a:pt x="2655" y="2120"/>
                      </a:lnTo>
                      <a:lnTo>
                        <a:pt x="2947" y="1852"/>
                      </a:lnTo>
                      <a:lnTo>
                        <a:pt x="3264" y="1608"/>
                      </a:lnTo>
                      <a:lnTo>
                        <a:pt x="3581" y="1389"/>
                      </a:lnTo>
                      <a:lnTo>
                        <a:pt x="3897" y="1170"/>
                      </a:lnTo>
                      <a:lnTo>
                        <a:pt x="4238" y="975"/>
                      </a:lnTo>
                      <a:lnTo>
                        <a:pt x="4603" y="805"/>
                      </a:lnTo>
                      <a:lnTo>
                        <a:pt x="4944" y="634"/>
                      </a:lnTo>
                      <a:lnTo>
                        <a:pt x="5334" y="488"/>
                      </a:lnTo>
                      <a:lnTo>
                        <a:pt x="5699" y="366"/>
                      </a:lnTo>
                      <a:lnTo>
                        <a:pt x="6089" y="244"/>
                      </a:lnTo>
                      <a:lnTo>
                        <a:pt x="6479" y="171"/>
                      </a:lnTo>
                      <a:lnTo>
                        <a:pt x="6868" y="98"/>
                      </a:lnTo>
                      <a:lnTo>
                        <a:pt x="7282" y="50"/>
                      </a:lnTo>
                      <a:lnTo>
                        <a:pt x="7696" y="1"/>
                      </a:lnTo>
                      <a:lnTo>
                        <a:pt x="8111" y="1"/>
                      </a:lnTo>
                      <a:lnTo>
                        <a:pt x="8111" y="1"/>
                      </a:lnTo>
                      <a:lnTo>
                        <a:pt x="8525" y="1"/>
                      </a:lnTo>
                      <a:lnTo>
                        <a:pt x="8939" y="50"/>
                      </a:lnTo>
                      <a:lnTo>
                        <a:pt x="9353" y="98"/>
                      </a:lnTo>
                      <a:lnTo>
                        <a:pt x="9742" y="171"/>
                      </a:lnTo>
                      <a:lnTo>
                        <a:pt x="10132" y="244"/>
                      </a:lnTo>
                      <a:lnTo>
                        <a:pt x="10522" y="366"/>
                      </a:lnTo>
                      <a:lnTo>
                        <a:pt x="10911" y="488"/>
                      </a:lnTo>
                      <a:lnTo>
                        <a:pt x="11277" y="634"/>
                      </a:lnTo>
                      <a:lnTo>
                        <a:pt x="11618" y="805"/>
                      </a:lnTo>
                      <a:lnTo>
                        <a:pt x="11983" y="975"/>
                      </a:lnTo>
                      <a:lnTo>
                        <a:pt x="12324" y="1170"/>
                      </a:lnTo>
                      <a:lnTo>
                        <a:pt x="12641" y="1389"/>
                      </a:lnTo>
                      <a:lnTo>
                        <a:pt x="12957" y="1608"/>
                      </a:lnTo>
                      <a:lnTo>
                        <a:pt x="13274" y="1852"/>
                      </a:lnTo>
                      <a:lnTo>
                        <a:pt x="13566" y="2120"/>
                      </a:lnTo>
                      <a:lnTo>
                        <a:pt x="13834" y="2388"/>
                      </a:lnTo>
                      <a:lnTo>
                        <a:pt x="14126" y="2656"/>
                      </a:lnTo>
                      <a:lnTo>
                        <a:pt x="14370" y="2948"/>
                      </a:lnTo>
                      <a:lnTo>
                        <a:pt x="14613" y="3264"/>
                      </a:lnTo>
                      <a:lnTo>
                        <a:pt x="14832" y="3581"/>
                      </a:lnTo>
                      <a:lnTo>
                        <a:pt x="15052" y="3898"/>
                      </a:lnTo>
                      <a:lnTo>
                        <a:pt x="15247" y="4239"/>
                      </a:lnTo>
                      <a:lnTo>
                        <a:pt x="15417" y="4604"/>
                      </a:lnTo>
                      <a:lnTo>
                        <a:pt x="15587" y="4945"/>
                      </a:lnTo>
                      <a:lnTo>
                        <a:pt x="15734" y="5335"/>
                      </a:lnTo>
                      <a:lnTo>
                        <a:pt x="15855" y="5700"/>
                      </a:lnTo>
                      <a:lnTo>
                        <a:pt x="15977" y="6090"/>
                      </a:lnTo>
                      <a:lnTo>
                        <a:pt x="16050" y="6479"/>
                      </a:lnTo>
                      <a:lnTo>
                        <a:pt x="16123" y="6869"/>
                      </a:lnTo>
                      <a:lnTo>
                        <a:pt x="16172" y="7283"/>
                      </a:lnTo>
                      <a:lnTo>
                        <a:pt x="16221" y="7697"/>
                      </a:lnTo>
                      <a:lnTo>
                        <a:pt x="16221" y="8111"/>
                      </a:lnTo>
                      <a:lnTo>
                        <a:pt x="16221" y="8111"/>
                      </a:lnTo>
                      <a:lnTo>
                        <a:pt x="16221" y="8525"/>
                      </a:lnTo>
                      <a:lnTo>
                        <a:pt x="16172" y="8939"/>
                      </a:lnTo>
                      <a:lnTo>
                        <a:pt x="16123" y="9353"/>
                      </a:lnTo>
                      <a:lnTo>
                        <a:pt x="16050" y="9743"/>
                      </a:lnTo>
                      <a:lnTo>
                        <a:pt x="15977" y="10133"/>
                      </a:lnTo>
                      <a:lnTo>
                        <a:pt x="15855" y="10522"/>
                      </a:lnTo>
                      <a:lnTo>
                        <a:pt x="15734" y="10888"/>
                      </a:lnTo>
                      <a:lnTo>
                        <a:pt x="15587" y="11277"/>
                      </a:lnTo>
                      <a:lnTo>
                        <a:pt x="15417" y="11618"/>
                      </a:lnTo>
                      <a:lnTo>
                        <a:pt x="15247" y="11984"/>
                      </a:lnTo>
                      <a:lnTo>
                        <a:pt x="15052" y="12324"/>
                      </a:lnTo>
                      <a:lnTo>
                        <a:pt x="14832" y="12641"/>
                      </a:lnTo>
                      <a:lnTo>
                        <a:pt x="14613" y="12958"/>
                      </a:lnTo>
                      <a:lnTo>
                        <a:pt x="14370" y="13274"/>
                      </a:lnTo>
                      <a:lnTo>
                        <a:pt x="14126" y="13567"/>
                      </a:lnTo>
                      <a:lnTo>
                        <a:pt x="13834" y="13835"/>
                      </a:lnTo>
                      <a:lnTo>
                        <a:pt x="13566" y="14102"/>
                      </a:lnTo>
                      <a:lnTo>
                        <a:pt x="13274" y="14370"/>
                      </a:lnTo>
                      <a:lnTo>
                        <a:pt x="12957" y="14614"/>
                      </a:lnTo>
                      <a:lnTo>
                        <a:pt x="12641" y="14833"/>
                      </a:lnTo>
                      <a:lnTo>
                        <a:pt x="12324" y="15052"/>
                      </a:lnTo>
                      <a:lnTo>
                        <a:pt x="11983" y="15247"/>
                      </a:lnTo>
                      <a:lnTo>
                        <a:pt x="11618" y="15418"/>
                      </a:lnTo>
                      <a:lnTo>
                        <a:pt x="11277" y="15588"/>
                      </a:lnTo>
                      <a:lnTo>
                        <a:pt x="10911" y="15734"/>
                      </a:lnTo>
                      <a:lnTo>
                        <a:pt x="10522" y="15856"/>
                      </a:lnTo>
                      <a:lnTo>
                        <a:pt x="10132" y="15978"/>
                      </a:lnTo>
                      <a:lnTo>
                        <a:pt x="9742" y="16051"/>
                      </a:lnTo>
                      <a:lnTo>
                        <a:pt x="9353" y="16124"/>
                      </a:lnTo>
                      <a:lnTo>
                        <a:pt x="8939" y="16173"/>
                      </a:lnTo>
                      <a:lnTo>
                        <a:pt x="8525" y="16221"/>
                      </a:lnTo>
                      <a:lnTo>
                        <a:pt x="8111" y="16221"/>
                      </a:lnTo>
                      <a:lnTo>
                        <a:pt x="8111" y="16221"/>
                      </a:lnTo>
                      <a:lnTo>
                        <a:pt x="7696" y="16221"/>
                      </a:lnTo>
                      <a:lnTo>
                        <a:pt x="7282" y="16173"/>
                      </a:lnTo>
                      <a:lnTo>
                        <a:pt x="6868" y="16124"/>
                      </a:lnTo>
                      <a:lnTo>
                        <a:pt x="6479" y="16051"/>
                      </a:lnTo>
                      <a:lnTo>
                        <a:pt x="6089" y="15978"/>
                      </a:lnTo>
                      <a:lnTo>
                        <a:pt x="5699" y="15856"/>
                      </a:lnTo>
                      <a:lnTo>
                        <a:pt x="5334" y="15734"/>
                      </a:lnTo>
                      <a:lnTo>
                        <a:pt x="4944" y="15588"/>
                      </a:lnTo>
                      <a:lnTo>
                        <a:pt x="4603" y="15418"/>
                      </a:lnTo>
                      <a:lnTo>
                        <a:pt x="4238" y="15247"/>
                      </a:lnTo>
                      <a:lnTo>
                        <a:pt x="3897" y="15052"/>
                      </a:lnTo>
                      <a:lnTo>
                        <a:pt x="3581" y="14833"/>
                      </a:lnTo>
                      <a:lnTo>
                        <a:pt x="3264" y="14614"/>
                      </a:lnTo>
                      <a:lnTo>
                        <a:pt x="2947" y="14370"/>
                      </a:lnTo>
                      <a:lnTo>
                        <a:pt x="2655" y="14102"/>
                      </a:lnTo>
                      <a:lnTo>
                        <a:pt x="2387" y="13835"/>
                      </a:lnTo>
                      <a:lnTo>
                        <a:pt x="2119" y="13567"/>
                      </a:lnTo>
                      <a:lnTo>
                        <a:pt x="1851" y="13274"/>
                      </a:lnTo>
                      <a:lnTo>
                        <a:pt x="1608" y="12958"/>
                      </a:lnTo>
                      <a:lnTo>
                        <a:pt x="1389" y="12641"/>
                      </a:lnTo>
                      <a:lnTo>
                        <a:pt x="1169" y="12324"/>
                      </a:lnTo>
                      <a:lnTo>
                        <a:pt x="975" y="11984"/>
                      </a:lnTo>
                      <a:lnTo>
                        <a:pt x="804" y="11618"/>
                      </a:lnTo>
                      <a:lnTo>
                        <a:pt x="634" y="11277"/>
                      </a:lnTo>
                      <a:lnTo>
                        <a:pt x="487" y="10888"/>
                      </a:lnTo>
                      <a:lnTo>
                        <a:pt x="366" y="10522"/>
                      </a:lnTo>
                      <a:lnTo>
                        <a:pt x="244" y="10133"/>
                      </a:lnTo>
                      <a:lnTo>
                        <a:pt x="171" y="9743"/>
                      </a:lnTo>
                      <a:lnTo>
                        <a:pt x="98" y="9353"/>
                      </a:lnTo>
                      <a:lnTo>
                        <a:pt x="49" y="8939"/>
                      </a:lnTo>
                      <a:lnTo>
                        <a:pt x="0" y="8525"/>
                      </a:lnTo>
                      <a:lnTo>
                        <a:pt x="0" y="8111"/>
                      </a:lnTo>
                      <a:lnTo>
                        <a:pt x="0" y="8111"/>
                      </a:lnTo>
                      <a:close/>
                      <a:moveTo>
                        <a:pt x="7234" y="11180"/>
                      </a:moveTo>
                      <a:lnTo>
                        <a:pt x="7234" y="11180"/>
                      </a:lnTo>
                      <a:lnTo>
                        <a:pt x="7282" y="11180"/>
                      </a:lnTo>
                      <a:lnTo>
                        <a:pt x="7282" y="11180"/>
                      </a:lnTo>
                      <a:lnTo>
                        <a:pt x="7453" y="11155"/>
                      </a:lnTo>
                      <a:lnTo>
                        <a:pt x="7623" y="11082"/>
                      </a:lnTo>
                      <a:lnTo>
                        <a:pt x="7794" y="10985"/>
                      </a:lnTo>
                      <a:lnTo>
                        <a:pt x="7916" y="10863"/>
                      </a:lnTo>
                      <a:lnTo>
                        <a:pt x="12007" y="6747"/>
                      </a:lnTo>
                      <a:lnTo>
                        <a:pt x="12007" y="6747"/>
                      </a:lnTo>
                      <a:lnTo>
                        <a:pt x="12105" y="6625"/>
                      </a:lnTo>
                      <a:lnTo>
                        <a:pt x="12153" y="6504"/>
                      </a:lnTo>
                      <a:lnTo>
                        <a:pt x="12202" y="6358"/>
                      </a:lnTo>
                      <a:lnTo>
                        <a:pt x="12202" y="6211"/>
                      </a:lnTo>
                      <a:lnTo>
                        <a:pt x="12202" y="6211"/>
                      </a:lnTo>
                      <a:lnTo>
                        <a:pt x="12178" y="6017"/>
                      </a:lnTo>
                      <a:lnTo>
                        <a:pt x="12129" y="5822"/>
                      </a:lnTo>
                      <a:lnTo>
                        <a:pt x="12032" y="5676"/>
                      </a:lnTo>
                      <a:lnTo>
                        <a:pt x="11886" y="5529"/>
                      </a:lnTo>
                      <a:lnTo>
                        <a:pt x="11886" y="5529"/>
                      </a:lnTo>
                      <a:lnTo>
                        <a:pt x="11764" y="5432"/>
                      </a:lnTo>
                      <a:lnTo>
                        <a:pt x="11618" y="5383"/>
                      </a:lnTo>
                      <a:lnTo>
                        <a:pt x="11472" y="5335"/>
                      </a:lnTo>
                      <a:lnTo>
                        <a:pt x="11325" y="5335"/>
                      </a:lnTo>
                      <a:lnTo>
                        <a:pt x="11325" y="5335"/>
                      </a:lnTo>
                      <a:lnTo>
                        <a:pt x="11131" y="5359"/>
                      </a:lnTo>
                      <a:lnTo>
                        <a:pt x="10960" y="5408"/>
                      </a:lnTo>
                      <a:lnTo>
                        <a:pt x="10790" y="5505"/>
                      </a:lnTo>
                      <a:lnTo>
                        <a:pt x="10643" y="5651"/>
                      </a:lnTo>
                      <a:lnTo>
                        <a:pt x="7161" y="8988"/>
                      </a:lnTo>
                      <a:lnTo>
                        <a:pt x="5797" y="7648"/>
                      </a:lnTo>
                      <a:lnTo>
                        <a:pt x="5797" y="7648"/>
                      </a:lnTo>
                      <a:lnTo>
                        <a:pt x="5675" y="7527"/>
                      </a:lnTo>
                      <a:lnTo>
                        <a:pt x="5505" y="7454"/>
                      </a:lnTo>
                      <a:lnTo>
                        <a:pt x="5358" y="7405"/>
                      </a:lnTo>
                      <a:lnTo>
                        <a:pt x="5188" y="7380"/>
                      </a:lnTo>
                      <a:lnTo>
                        <a:pt x="5188" y="7380"/>
                      </a:lnTo>
                      <a:lnTo>
                        <a:pt x="5017" y="7405"/>
                      </a:lnTo>
                      <a:lnTo>
                        <a:pt x="4847" y="7454"/>
                      </a:lnTo>
                      <a:lnTo>
                        <a:pt x="4701" y="7527"/>
                      </a:lnTo>
                      <a:lnTo>
                        <a:pt x="4555" y="7648"/>
                      </a:lnTo>
                      <a:lnTo>
                        <a:pt x="4555" y="7648"/>
                      </a:lnTo>
                      <a:lnTo>
                        <a:pt x="4457" y="7770"/>
                      </a:lnTo>
                      <a:lnTo>
                        <a:pt x="4360" y="7916"/>
                      </a:lnTo>
                      <a:lnTo>
                        <a:pt x="4311" y="8087"/>
                      </a:lnTo>
                      <a:lnTo>
                        <a:pt x="4311" y="8257"/>
                      </a:lnTo>
                      <a:lnTo>
                        <a:pt x="4311" y="8257"/>
                      </a:lnTo>
                      <a:lnTo>
                        <a:pt x="4311" y="8428"/>
                      </a:lnTo>
                      <a:lnTo>
                        <a:pt x="4360" y="8598"/>
                      </a:lnTo>
                      <a:lnTo>
                        <a:pt x="4457" y="8744"/>
                      </a:lnTo>
                      <a:lnTo>
                        <a:pt x="4555" y="8890"/>
                      </a:lnTo>
                      <a:lnTo>
                        <a:pt x="6601" y="10936"/>
                      </a:lnTo>
                      <a:lnTo>
                        <a:pt x="6601" y="10936"/>
                      </a:lnTo>
                      <a:lnTo>
                        <a:pt x="6747" y="11034"/>
                      </a:lnTo>
                      <a:lnTo>
                        <a:pt x="6893" y="11131"/>
                      </a:lnTo>
                      <a:lnTo>
                        <a:pt x="7063" y="11180"/>
                      </a:lnTo>
                      <a:lnTo>
                        <a:pt x="7234" y="11180"/>
                      </a:lnTo>
                      <a:lnTo>
                        <a:pt x="7234" y="11180"/>
                      </a:lnTo>
                      <a:close/>
                    </a:path>
                  </a:pathLst>
                </a:custGeom>
                <a:noFill/>
                <a:ln w="12175" cap="rnd" cmpd="sng">
                  <a:solidFill>
                    <a:srgbClr val="CFE2F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grpSp>
              <p:nvGrpSpPr>
                <p:cNvPr id="315" name="Shape 315"/>
                <p:cNvGrpSpPr/>
                <p:nvPr/>
              </p:nvGrpSpPr>
              <p:grpSpPr>
                <a:xfrm>
                  <a:off x="3738064" y="1856312"/>
                  <a:ext cx="332669" cy="332669"/>
                  <a:chOff x="6649150" y="309350"/>
                  <a:chExt cx="395800" cy="395800"/>
                </a:xfrm>
              </p:grpSpPr>
              <p:sp>
                <p:nvSpPr>
                  <p:cNvPr id="316" name="Shape 316"/>
                  <p:cNvSpPr/>
                  <p:nvPr/>
                </p:nvSpPr>
                <p:spPr>
                  <a:xfrm>
                    <a:off x="6649150" y="309350"/>
                    <a:ext cx="395800" cy="3958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5832" h="15832" fill="none" extrusionOk="0">
                        <a:moveTo>
                          <a:pt x="7916" y="1"/>
                        </a:moveTo>
                        <a:lnTo>
                          <a:pt x="7916" y="1"/>
                        </a:lnTo>
                        <a:lnTo>
                          <a:pt x="7502" y="25"/>
                        </a:lnTo>
                        <a:lnTo>
                          <a:pt x="7112" y="49"/>
                        </a:lnTo>
                        <a:lnTo>
                          <a:pt x="6723" y="98"/>
                        </a:lnTo>
                        <a:lnTo>
                          <a:pt x="6333" y="171"/>
                        </a:lnTo>
                        <a:lnTo>
                          <a:pt x="5943" y="244"/>
                        </a:lnTo>
                        <a:lnTo>
                          <a:pt x="5553" y="366"/>
                        </a:lnTo>
                        <a:lnTo>
                          <a:pt x="5188" y="488"/>
                        </a:lnTo>
                        <a:lnTo>
                          <a:pt x="4847" y="634"/>
                        </a:lnTo>
                        <a:lnTo>
                          <a:pt x="4482" y="780"/>
                        </a:lnTo>
                        <a:lnTo>
                          <a:pt x="4141" y="950"/>
                        </a:lnTo>
                        <a:lnTo>
                          <a:pt x="3824" y="1145"/>
                        </a:lnTo>
                        <a:lnTo>
                          <a:pt x="3483" y="1364"/>
                        </a:lnTo>
                        <a:lnTo>
                          <a:pt x="3191" y="1584"/>
                        </a:lnTo>
                        <a:lnTo>
                          <a:pt x="2874" y="1803"/>
                        </a:lnTo>
                        <a:lnTo>
                          <a:pt x="2607" y="2071"/>
                        </a:lnTo>
                        <a:lnTo>
                          <a:pt x="2314" y="2314"/>
                        </a:lnTo>
                        <a:lnTo>
                          <a:pt x="2071" y="2607"/>
                        </a:lnTo>
                        <a:lnTo>
                          <a:pt x="1803" y="2874"/>
                        </a:lnTo>
                        <a:lnTo>
                          <a:pt x="1584" y="3191"/>
                        </a:lnTo>
                        <a:lnTo>
                          <a:pt x="1364" y="3483"/>
                        </a:lnTo>
                        <a:lnTo>
                          <a:pt x="1145" y="3824"/>
                        </a:lnTo>
                        <a:lnTo>
                          <a:pt x="950" y="4141"/>
                        </a:lnTo>
                        <a:lnTo>
                          <a:pt x="780" y="4482"/>
                        </a:lnTo>
                        <a:lnTo>
                          <a:pt x="634" y="4847"/>
                        </a:lnTo>
                        <a:lnTo>
                          <a:pt x="488" y="5188"/>
                        </a:lnTo>
                        <a:lnTo>
                          <a:pt x="366" y="5553"/>
                        </a:lnTo>
                        <a:lnTo>
                          <a:pt x="244" y="5943"/>
                        </a:lnTo>
                        <a:lnTo>
                          <a:pt x="171" y="6333"/>
                        </a:lnTo>
                        <a:lnTo>
                          <a:pt x="98" y="6722"/>
                        </a:lnTo>
                        <a:lnTo>
                          <a:pt x="49" y="7112"/>
                        </a:lnTo>
                        <a:lnTo>
                          <a:pt x="25" y="7502"/>
                        </a:lnTo>
                        <a:lnTo>
                          <a:pt x="1" y="7916"/>
                        </a:lnTo>
                        <a:lnTo>
                          <a:pt x="1" y="7916"/>
                        </a:lnTo>
                        <a:lnTo>
                          <a:pt x="25" y="8330"/>
                        </a:lnTo>
                        <a:lnTo>
                          <a:pt x="49" y="8720"/>
                        </a:lnTo>
                        <a:lnTo>
                          <a:pt x="98" y="9109"/>
                        </a:lnTo>
                        <a:lnTo>
                          <a:pt x="171" y="9499"/>
                        </a:lnTo>
                        <a:lnTo>
                          <a:pt x="244" y="9889"/>
                        </a:lnTo>
                        <a:lnTo>
                          <a:pt x="366" y="10278"/>
                        </a:lnTo>
                        <a:lnTo>
                          <a:pt x="488" y="10644"/>
                        </a:lnTo>
                        <a:lnTo>
                          <a:pt x="634" y="10985"/>
                        </a:lnTo>
                        <a:lnTo>
                          <a:pt x="780" y="11350"/>
                        </a:lnTo>
                        <a:lnTo>
                          <a:pt x="950" y="11691"/>
                        </a:lnTo>
                        <a:lnTo>
                          <a:pt x="1145" y="12008"/>
                        </a:lnTo>
                        <a:lnTo>
                          <a:pt x="1364" y="12348"/>
                        </a:lnTo>
                        <a:lnTo>
                          <a:pt x="1584" y="12641"/>
                        </a:lnTo>
                        <a:lnTo>
                          <a:pt x="1803" y="12957"/>
                        </a:lnTo>
                        <a:lnTo>
                          <a:pt x="2071" y="13225"/>
                        </a:lnTo>
                        <a:lnTo>
                          <a:pt x="2314" y="13518"/>
                        </a:lnTo>
                        <a:lnTo>
                          <a:pt x="2607" y="13761"/>
                        </a:lnTo>
                        <a:lnTo>
                          <a:pt x="2874" y="14029"/>
                        </a:lnTo>
                        <a:lnTo>
                          <a:pt x="3191" y="14248"/>
                        </a:lnTo>
                        <a:lnTo>
                          <a:pt x="3483" y="14467"/>
                        </a:lnTo>
                        <a:lnTo>
                          <a:pt x="3824" y="14687"/>
                        </a:lnTo>
                        <a:lnTo>
                          <a:pt x="4141" y="14881"/>
                        </a:lnTo>
                        <a:lnTo>
                          <a:pt x="4482" y="15052"/>
                        </a:lnTo>
                        <a:lnTo>
                          <a:pt x="4847" y="15198"/>
                        </a:lnTo>
                        <a:lnTo>
                          <a:pt x="5188" y="15344"/>
                        </a:lnTo>
                        <a:lnTo>
                          <a:pt x="5553" y="15466"/>
                        </a:lnTo>
                        <a:lnTo>
                          <a:pt x="5943" y="15588"/>
                        </a:lnTo>
                        <a:lnTo>
                          <a:pt x="6333" y="15661"/>
                        </a:lnTo>
                        <a:lnTo>
                          <a:pt x="6723" y="15734"/>
                        </a:lnTo>
                        <a:lnTo>
                          <a:pt x="7112" y="15783"/>
                        </a:lnTo>
                        <a:lnTo>
                          <a:pt x="7502" y="15807"/>
                        </a:lnTo>
                        <a:lnTo>
                          <a:pt x="7916" y="15831"/>
                        </a:lnTo>
                        <a:lnTo>
                          <a:pt x="7916" y="15831"/>
                        </a:lnTo>
                        <a:lnTo>
                          <a:pt x="8330" y="15807"/>
                        </a:lnTo>
                        <a:lnTo>
                          <a:pt x="8720" y="15783"/>
                        </a:lnTo>
                        <a:lnTo>
                          <a:pt x="9109" y="15734"/>
                        </a:lnTo>
                        <a:lnTo>
                          <a:pt x="9499" y="15661"/>
                        </a:lnTo>
                        <a:lnTo>
                          <a:pt x="9889" y="15588"/>
                        </a:lnTo>
                        <a:lnTo>
                          <a:pt x="10278" y="15466"/>
                        </a:lnTo>
                        <a:lnTo>
                          <a:pt x="10644" y="15344"/>
                        </a:lnTo>
                        <a:lnTo>
                          <a:pt x="10985" y="15198"/>
                        </a:lnTo>
                        <a:lnTo>
                          <a:pt x="11350" y="15052"/>
                        </a:lnTo>
                        <a:lnTo>
                          <a:pt x="11691" y="14881"/>
                        </a:lnTo>
                        <a:lnTo>
                          <a:pt x="12008" y="14687"/>
                        </a:lnTo>
                        <a:lnTo>
                          <a:pt x="12349" y="14467"/>
                        </a:lnTo>
                        <a:lnTo>
                          <a:pt x="12641" y="14248"/>
                        </a:lnTo>
                        <a:lnTo>
                          <a:pt x="12957" y="14029"/>
                        </a:lnTo>
                        <a:lnTo>
                          <a:pt x="13225" y="13761"/>
                        </a:lnTo>
                        <a:lnTo>
                          <a:pt x="13518" y="13518"/>
                        </a:lnTo>
                        <a:lnTo>
                          <a:pt x="13761" y="13225"/>
                        </a:lnTo>
                        <a:lnTo>
                          <a:pt x="14029" y="12957"/>
                        </a:lnTo>
                        <a:lnTo>
                          <a:pt x="14248" y="12641"/>
                        </a:lnTo>
                        <a:lnTo>
                          <a:pt x="14467" y="12348"/>
                        </a:lnTo>
                        <a:lnTo>
                          <a:pt x="14687" y="12008"/>
                        </a:lnTo>
                        <a:lnTo>
                          <a:pt x="14881" y="11691"/>
                        </a:lnTo>
                        <a:lnTo>
                          <a:pt x="15052" y="11350"/>
                        </a:lnTo>
                        <a:lnTo>
                          <a:pt x="15198" y="10985"/>
                        </a:lnTo>
                        <a:lnTo>
                          <a:pt x="15344" y="10644"/>
                        </a:lnTo>
                        <a:lnTo>
                          <a:pt x="15466" y="10278"/>
                        </a:lnTo>
                        <a:lnTo>
                          <a:pt x="15588" y="9889"/>
                        </a:lnTo>
                        <a:lnTo>
                          <a:pt x="15661" y="9499"/>
                        </a:lnTo>
                        <a:lnTo>
                          <a:pt x="15734" y="9109"/>
                        </a:lnTo>
                        <a:lnTo>
                          <a:pt x="15783" y="8720"/>
                        </a:lnTo>
                        <a:lnTo>
                          <a:pt x="15807" y="8330"/>
                        </a:lnTo>
                        <a:lnTo>
                          <a:pt x="15831" y="7916"/>
                        </a:lnTo>
                        <a:lnTo>
                          <a:pt x="15831" y="7916"/>
                        </a:lnTo>
                        <a:lnTo>
                          <a:pt x="15807" y="7502"/>
                        </a:lnTo>
                        <a:lnTo>
                          <a:pt x="15783" y="7112"/>
                        </a:lnTo>
                        <a:lnTo>
                          <a:pt x="15734" y="6722"/>
                        </a:lnTo>
                        <a:lnTo>
                          <a:pt x="15661" y="6333"/>
                        </a:lnTo>
                        <a:lnTo>
                          <a:pt x="15588" y="5943"/>
                        </a:lnTo>
                        <a:lnTo>
                          <a:pt x="15466" y="5553"/>
                        </a:lnTo>
                        <a:lnTo>
                          <a:pt x="15344" y="5188"/>
                        </a:lnTo>
                        <a:lnTo>
                          <a:pt x="15198" y="4847"/>
                        </a:lnTo>
                        <a:lnTo>
                          <a:pt x="15052" y="4482"/>
                        </a:lnTo>
                        <a:lnTo>
                          <a:pt x="14881" y="4141"/>
                        </a:lnTo>
                        <a:lnTo>
                          <a:pt x="14687" y="3824"/>
                        </a:lnTo>
                        <a:lnTo>
                          <a:pt x="14467" y="3483"/>
                        </a:lnTo>
                        <a:lnTo>
                          <a:pt x="14248" y="3191"/>
                        </a:lnTo>
                        <a:lnTo>
                          <a:pt x="14029" y="2874"/>
                        </a:lnTo>
                        <a:lnTo>
                          <a:pt x="13761" y="2607"/>
                        </a:lnTo>
                        <a:lnTo>
                          <a:pt x="13518" y="2314"/>
                        </a:lnTo>
                        <a:lnTo>
                          <a:pt x="13225" y="2071"/>
                        </a:lnTo>
                        <a:lnTo>
                          <a:pt x="12957" y="1803"/>
                        </a:lnTo>
                        <a:lnTo>
                          <a:pt x="12641" y="1584"/>
                        </a:lnTo>
                        <a:lnTo>
                          <a:pt x="12349" y="1364"/>
                        </a:lnTo>
                        <a:lnTo>
                          <a:pt x="12008" y="1145"/>
                        </a:lnTo>
                        <a:lnTo>
                          <a:pt x="11691" y="950"/>
                        </a:lnTo>
                        <a:lnTo>
                          <a:pt x="11350" y="780"/>
                        </a:lnTo>
                        <a:lnTo>
                          <a:pt x="10985" y="634"/>
                        </a:lnTo>
                        <a:lnTo>
                          <a:pt x="10644" y="488"/>
                        </a:lnTo>
                        <a:lnTo>
                          <a:pt x="10278" y="366"/>
                        </a:lnTo>
                        <a:lnTo>
                          <a:pt x="9889" y="244"/>
                        </a:lnTo>
                        <a:lnTo>
                          <a:pt x="9499" y="171"/>
                        </a:lnTo>
                        <a:lnTo>
                          <a:pt x="9109" y="98"/>
                        </a:lnTo>
                        <a:lnTo>
                          <a:pt x="8720" y="49"/>
                        </a:lnTo>
                        <a:lnTo>
                          <a:pt x="8330" y="25"/>
                        </a:lnTo>
                        <a:lnTo>
                          <a:pt x="7916" y="1"/>
                        </a:lnTo>
                        <a:lnTo>
                          <a:pt x="7916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7" name="Shape 317"/>
                  <p:cNvSpPr/>
                  <p:nvPr/>
                </p:nvSpPr>
                <p:spPr>
                  <a:xfrm>
                    <a:off x="6673500" y="333700"/>
                    <a:ext cx="347100" cy="3471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3884" h="13884" fill="none" extrusionOk="0">
                        <a:moveTo>
                          <a:pt x="6942" y="13883"/>
                        </a:moveTo>
                        <a:lnTo>
                          <a:pt x="6942" y="13883"/>
                        </a:lnTo>
                        <a:lnTo>
                          <a:pt x="6577" y="13883"/>
                        </a:lnTo>
                        <a:lnTo>
                          <a:pt x="6236" y="13834"/>
                        </a:lnTo>
                        <a:lnTo>
                          <a:pt x="5895" y="13810"/>
                        </a:lnTo>
                        <a:lnTo>
                          <a:pt x="5554" y="13737"/>
                        </a:lnTo>
                        <a:lnTo>
                          <a:pt x="5213" y="13664"/>
                        </a:lnTo>
                        <a:lnTo>
                          <a:pt x="4872" y="13566"/>
                        </a:lnTo>
                        <a:lnTo>
                          <a:pt x="4555" y="13469"/>
                        </a:lnTo>
                        <a:lnTo>
                          <a:pt x="4239" y="13323"/>
                        </a:lnTo>
                        <a:lnTo>
                          <a:pt x="3946" y="13201"/>
                        </a:lnTo>
                        <a:lnTo>
                          <a:pt x="3630" y="13031"/>
                        </a:lnTo>
                        <a:lnTo>
                          <a:pt x="3337" y="12884"/>
                        </a:lnTo>
                        <a:lnTo>
                          <a:pt x="3069" y="12690"/>
                        </a:lnTo>
                        <a:lnTo>
                          <a:pt x="2802" y="12495"/>
                        </a:lnTo>
                        <a:lnTo>
                          <a:pt x="2534" y="12300"/>
                        </a:lnTo>
                        <a:lnTo>
                          <a:pt x="2290" y="12081"/>
                        </a:lnTo>
                        <a:lnTo>
                          <a:pt x="2047" y="11837"/>
                        </a:lnTo>
                        <a:lnTo>
                          <a:pt x="1803" y="11594"/>
                        </a:lnTo>
                        <a:lnTo>
                          <a:pt x="1584" y="11350"/>
                        </a:lnTo>
                        <a:lnTo>
                          <a:pt x="1389" y="11082"/>
                        </a:lnTo>
                        <a:lnTo>
                          <a:pt x="1194" y="10814"/>
                        </a:lnTo>
                        <a:lnTo>
                          <a:pt x="999" y="10546"/>
                        </a:lnTo>
                        <a:lnTo>
                          <a:pt x="853" y="10254"/>
                        </a:lnTo>
                        <a:lnTo>
                          <a:pt x="683" y="9938"/>
                        </a:lnTo>
                        <a:lnTo>
                          <a:pt x="561" y="9645"/>
                        </a:lnTo>
                        <a:lnTo>
                          <a:pt x="415" y="9329"/>
                        </a:lnTo>
                        <a:lnTo>
                          <a:pt x="317" y="9012"/>
                        </a:lnTo>
                        <a:lnTo>
                          <a:pt x="220" y="8671"/>
                        </a:lnTo>
                        <a:lnTo>
                          <a:pt x="147" y="8330"/>
                        </a:lnTo>
                        <a:lnTo>
                          <a:pt x="74" y="7989"/>
                        </a:lnTo>
                        <a:lnTo>
                          <a:pt x="49" y="7648"/>
                        </a:lnTo>
                        <a:lnTo>
                          <a:pt x="1" y="7307"/>
                        </a:lnTo>
                        <a:lnTo>
                          <a:pt x="1" y="6942"/>
                        </a:lnTo>
                        <a:lnTo>
                          <a:pt x="1" y="6942"/>
                        </a:lnTo>
                        <a:lnTo>
                          <a:pt x="1" y="6577"/>
                        </a:lnTo>
                        <a:lnTo>
                          <a:pt x="49" y="6236"/>
                        </a:lnTo>
                        <a:lnTo>
                          <a:pt x="74" y="5895"/>
                        </a:lnTo>
                        <a:lnTo>
                          <a:pt x="147" y="5554"/>
                        </a:lnTo>
                        <a:lnTo>
                          <a:pt x="220" y="5213"/>
                        </a:lnTo>
                        <a:lnTo>
                          <a:pt x="317" y="4872"/>
                        </a:lnTo>
                        <a:lnTo>
                          <a:pt x="415" y="4555"/>
                        </a:lnTo>
                        <a:lnTo>
                          <a:pt x="561" y="4238"/>
                        </a:lnTo>
                        <a:lnTo>
                          <a:pt x="683" y="3946"/>
                        </a:lnTo>
                        <a:lnTo>
                          <a:pt x="853" y="3630"/>
                        </a:lnTo>
                        <a:lnTo>
                          <a:pt x="999" y="3337"/>
                        </a:lnTo>
                        <a:lnTo>
                          <a:pt x="1194" y="3069"/>
                        </a:lnTo>
                        <a:lnTo>
                          <a:pt x="1389" y="2802"/>
                        </a:lnTo>
                        <a:lnTo>
                          <a:pt x="1584" y="2534"/>
                        </a:lnTo>
                        <a:lnTo>
                          <a:pt x="1803" y="2290"/>
                        </a:lnTo>
                        <a:lnTo>
                          <a:pt x="2047" y="2047"/>
                        </a:lnTo>
                        <a:lnTo>
                          <a:pt x="2290" y="1803"/>
                        </a:lnTo>
                        <a:lnTo>
                          <a:pt x="2534" y="1584"/>
                        </a:lnTo>
                        <a:lnTo>
                          <a:pt x="2802" y="1389"/>
                        </a:lnTo>
                        <a:lnTo>
                          <a:pt x="3069" y="1194"/>
                        </a:lnTo>
                        <a:lnTo>
                          <a:pt x="3337" y="999"/>
                        </a:lnTo>
                        <a:lnTo>
                          <a:pt x="3630" y="853"/>
                        </a:lnTo>
                        <a:lnTo>
                          <a:pt x="3946" y="683"/>
                        </a:lnTo>
                        <a:lnTo>
                          <a:pt x="4239" y="561"/>
                        </a:lnTo>
                        <a:lnTo>
                          <a:pt x="4555" y="415"/>
                        </a:lnTo>
                        <a:lnTo>
                          <a:pt x="4872" y="317"/>
                        </a:lnTo>
                        <a:lnTo>
                          <a:pt x="5213" y="220"/>
                        </a:lnTo>
                        <a:lnTo>
                          <a:pt x="5554" y="147"/>
                        </a:lnTo>
                        <a:lnTo>
                          <a:pt x="5895" y="74"/>
                        </a:lnTo>
                        <a:lnTo>
                          <a:pt x="6236" y="49"/>
                        </a:lnTo>
                        <a:lnTo>
                          <a:pt x="6577" y="1"/>
                        </a:lnTo>
                        <a:lnTo>
                          <a:pt x="6942" y="1"/>
                        </a:lnTo>
                        <a:lnTo>
                          <a:pt x="6942" y="1"/>
                        </a:lnTo>
                        <a:lnTo>
                          <a:pt x="7307" y="1"/>
                        </a:lnTo>
                        <a:lnTo>
                          <a:pt x="7648" y="49"/>
                        </a:lnTo>
                        <a:lnTo>
                          <a:pt x="7989" y="74"/>
                        </a:lnTo>
                        <a:lnTo>
                          <a:pt x="8330" y="147"/>
                        </a:lnTo>
                        <a:lnTo>
                          <a:pt x="8671" y="220"/>
                        </a:lnTo>
                        <a:lnTo>
                          <a:pt x="9012" y="317"/>
                        </a:lnTo>
                        <a:lnTo>
                          <a:pt x="9329" y="415"/>
                        </a:lnTo>
                        <a:lnTo>
                          <a:pt x="9645" y="561"/>
                        </a:lnTo>
                        <a:lnTo>
                          <a:pt x="9938" y="683"/>
                        </a:lnTo>
                        <a:lnTo>
                          <a:pt x="10254" y="853"/>
                        </a:lnTo>
                        <a:lnTo>
                          <a:pt x="10546" y="999"/>
                        </a:lnTo>
                        <a:lnTo>
                          <a:pt x="10814" y="1194"/>
                        </a:lnTo>
                        <a:lnTo>
                          <a:pt x="11082" y="1389"/>
                        </a:lnTo>
                        <a:lnTo>
                          <a:pt x="11350" y="1584"/>
                        </a:lnTo>
                        <a:lnTo>
                          <a:pt x="11594" y="1803"/>
                        </a:lnTo>
                        <a:lnTo>
                          <a:pt x="11837" y="2047"/>
                        </a:lnTo>
                        <a:lnTo>
                          <a:pt x="12081" y="2290"/>
                        </a:lnTo>
                        <a:lnTo>
                          <a:pt x="12300" y="2534"/>
                        </a:lnTo>
                        <a:lnTo>
                          <a:pt x="12495" y="2802"/>
                        </a:lnTo>
                        <a:lnTo>
                          <a:pt x="12690" y="3069"/>
                        </a:lnTo>
                        <a:lnTo>
                          <a:pt x="12885" y="3337"/>
                        </a:lnTo>
                        <a:lnTo>
                          <a:pt x="13031" y="3630"/>
                        </a:lnTo>
                        <a:lnTo>
                          <a:pt x="13201" y="3946"/>
                        </a:lnTo>
                        <a:lnTo>
                          <a:pt x="13323" y="4238"/>
                        </a:lnTo>
                        <a:lnTo>
                          <a:pt x="13469" y="4555"/>
                        </a:lnTo>
                        <a:lnTo>
                          <a:pt x="13566" y="4872"/>
                        </a:lnTo>
                        <a:lnTo>
                          <a:pt x="13664" y="5213"/>
                        </a:lnTo>
                        <a:lnTo>
                          <a:pt x="13737" y="5554"/>
                        </a:lnTo>
                        <a:lnTo>
                          <a:pt x="13810" y="5895"/>
                        </a:lnTo>
                        <a:lnTo>
                          <a:pt x="13834" y="6236"/>
                        </a:lnTo>
                        <a:lnTo>
                          <a:pt x="13883" y="6577"/>
                        </a:lnTo>
                        <a:lnTo>
                          <a:pt x="13883" y="6942"/>
                        </a:lnTo>
                        <a:lnTo>
                          <a:pt x="13883" y="6942"/>
                        </a:lnTo>
                        <a:lnTo>
                          <a:pt x="13883" y="7307"/>
                        </a:lnTo>
                        <a:lnTo>
                          <a:pt x="13834" y="7648"/>
                        </a:lnTo>
                        <a:lnTo>
                          <a:pt x="13810" y="7989"/>
                        </a:lnTo>
                        <a:lnTo>
                          <a:pt x="13737" y="8330"/>
                        </a:lnTo>
                        <a:lnTo>
                          <a:pt x="13664" y="8671"/>
                        </a:lnTo>
                        <a:lnTo>
                          <a:pt x="13566" y="9012"/>
                        </a:lnTo>
                        <a:lnTo>
                          <a:pt x="13469" y="9329"/>
                        </a:lnTo>
                        <a:lnTo>
                          <a:pt x="13323" y="9645"/>
                        </a:lnTo>
                        <a:lnTo>
                          <a:pt x="13201" y="9938"/>
                        </a:lnTo>
                        <a:lnTo>
                          <a:pt x="13031" y="10254"/>
                        </a:lnTo>
                        <a:lnTo>
                          <a:pt x="12885" y="10546"/>
                        </a:lnTo>
                        <a:lnTo>
                          <a:pt x="12690" y="10814"/>
                        </a:lnTo>
                        <a:lnTo>
                          <a:pt x="12495" y="11082"/>
                        </a:lnTo>
                        <a:lnTo>
                          <a:pt x="12300" y="11350"/>
                        </a:lnTo>
                        <a:lnTo>
                          <a:pt x="12081" y="11594"/>
                        </a:lnTo>
                        <a:lnTo>
                          <a:pt x="11837" y="11837"/>
                        </a:lnTo>
                        <a:lnTo>
                          <a:pt x="11594" y="12081"/>
                        </a:lnTo>
                        <a:lnTo>
                          <a:pt x="11350" y="12300"/>
                        </a:lnTo>
                        <a:lnTo>
                          <a:pt x="11082" y="12495"/>
                        </a:lnTo>
                        <a:lnTo>
                          <a:pt x="10814" y="12690"/>
                        </a:lnTo>
                        <a:lnTo>
                          <a:pt x="10546" y="12884"/>
                        </a:lnTo>
                        <a:lnTo>
                          <a:pt x="10254" y="13031"/>
                        </a:lnTo>
                        <a:lnTo>
                          <a:pt x="9938" y="13201"/>
                        </a:lnTo>
                        <a:lnTo>
                          <a:pt x="9645" y="13323"/>
                        </a:lnTo>
                        <a:lnTo>
                          <a:pt x="9329" y="13469"/>
                        </a:lnTo>
                        <a:lnTo>
                          <a:pt x="9012" y="13566"/>
                        </a:lnTo>
                        <a:lnTo>
                          <a:pt x="8671" y="13664"/>
                        </a:lnTo>
                        <a:lnTo>
                          <a:pt x="8330" y="13737"/>
                        </a:lnTo>
                        <a:lnTo>
                          <a:pt x="7989" y="13810"/>
                        </a:lnTo>
                        <a:lnTo>
                          <a:pt x="7648" y="13834"/>
                        </a:lnTo>
                        <a:lnTo>
                          <a:pt x="7307" y="13883"/>
                        </a:lnTo>
                        <a:lnTo>
                          <a:pt x="6942" y="13883"/>
                        </a:lnTo>
                        <a:lnTo>
                          <a:pt x="6942" y="13883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8" name="Shape 318"/>
                  <p:cNvSpPr/>
                  <p:nvPr/>
                </p:nvSpPr>
                <p:spPr>
                  <a:xfrm>
                    <a:off x="6848850" y="397625"/>
                    <a:ext cx="54825" cy="1693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93" h="6772" fill="none" extrusionOk="0">
                        <a:moveTo>
                          <a:pt x="1" y="1"/>
                        </a:moveTo>
                        <a:lnTo>
                          <a:pt x="1" y="4580"/>
                        </a:lnTo>
                        <a:lnTo>
                          <a:pt x="2193" y="6772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19" name="Shape 319"/>
                  <p:cNvSpPr/>
                  <p:nvPr/>
                </p:nvSpPr>
                <p:spPr>
                  <a:xfrm>
                    <a:off x="6847025" y="33370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1170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0" name="Shape 320"/>
                  <p:cNvSpPr/>
                  <p:nvPr/>
                </p:nvSpPr>
                <p:spPr>
                  <a:xfrm>
                    <a:off x="6760575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1" name="Shape 321"/>
                  <p:cNvSpPr/>
                  <p:nvPr/>
                </p:nvSpPr>
                <p:spPr>
                  <a:xfrm>
                    <a:off x="6760575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0"/>
                        </a:moveTo>
                        <a:lnTo>
                          <a:pt x="561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2" name="Shape 322"/>
                  <p:cNvSpPr/>
                  <p:nvPr/>
                </p:nvSpPr>
                <p:spPr>
                  <a:xfrm>
                    <a:off x="6696650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3" name="Shape 323"/>
                  <p:cNvSpPr/>
                  <p:nvPr/>
                </p:nvSpPr>
                <p:spPr>
                  <a:xfrm>
                    <a:off x="6696650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0"/>
                        </a:moveTo>
                        <a:lnTo>
                          <a:pt x="999" y="56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4" name="Shape 324"/>
                  <p:cNvSpPr/>
                  <p:nvPr/>
                </p:nvSpPr>
                <p:spPr>
                  <a:xfrm>
                    <a:off x="667350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" y="1"/>
                        </a:moveTo>
                        <a:lnTo>
                          <a:pt x="117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5" name="Shape 325"/>
                  <p:cNvSpPr/>
                  <p:nvPr/>
                </p:nvSpPr>
                <p:spPr>
                  <a:xfrm>
                    <a:off x="6696650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6" name="Shape 326"/>
                  <p:cNvSpPr/>
                  <p:nvPr/>
                </p:nvSpPr>
                <p:spPr>
                  <a:xfrm>
                    <a:off x="6696650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0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7" name="Shape 327"/>
                  <p:cNvSpPr/>
                  <p:nvPr/>
                </p:nvSpPr>
                <p:spPr>
                  <a:xfrm>
                    <a:off x="6760575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1" y="999"/>
                        </a:moveTo>
                        <a:lnTo>
                          <a:pt x="56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8" name="Shape 328"/>
                  <p:cNvSpPr/>
                  <p:nvPr/>
                </p:nvSpPr>
                <p:spPr>
                  <a:xfrm>
                    <a:off x="6760575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29" name="Shape 329"/>
                  <p:cNvSpPr/>
                  <p:nvPr/>
                </p:nvSpPr>
                <p:spPr>
                  <a:xfrm>
                    <a:off x="6847025" y="651550"/>
                    <a:ext cx="25" cy="292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170" fill="none" extrusionOk="0">
                        <a:moveTo>
                          <a:pt x="1" y="0"/>
                        </a:moveTo>
                        <a:lnTo>
                          <a:pt x="1" y="116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0" name="Shape 330"/>
                  <p:cNvSpPr/>
                  <p:nvPr/>
                </p:nvSpPr>
                <p:spPr>
                  <a:xfrm>
                    <a:off x="6919500" y="632675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999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1" name="Shape 331"/>
                  <p:cNvSpPr/>
                  <p:nvPr/>
                </p:nvSpPr>
                <p:spPr>
                  <a:xfrm>
                    <a:off x="6933500" y="65762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2" name="Shape 332"/>
                  <p:cNvSpPr/>
                  <p:nvPr/>
                </p:nvSpPr>
                <p:spPr>
                  <a:xfrm>
                    <a:off x="6972475" y="579700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999" y="56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3" name="Shape 333"/>
                  <p:cNvSpPr/>
                  <p:nvPr/>
                </p:nvSpPr>
                <p:spPr>
                  <a:xfrm>
                    <a:off x="6997425" y="59370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4" name="Shape 334"/>
                  <p:cNvSpPr/>
                  <p:nvPr/>
                </p:nvSpPr>
                <p:spPr>
                  <a:xfrm>
                    <a:off x="6991350" y="507225"/>
                    <a:ext cx="2925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170" h="1" fill="none" extrusionOk="0">
                        <a:moveTo>
                          <a:pt x="1169" y="1"/>
                        </a:moveTo>
                        <a:lnTo>
                          <a:pt x="0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5" name="Shape 335"/>
                  <p:cNvSpPr/>
                  <p:nvPr/>
                </p:nvSpPr>
                <p:spPr>
                  <a:xfrm>
                    <a:off x="6972475" y="420775"/>
                    <a:ext cx="24975" cy="140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999" h="561" fill="none" extrusionOk="0">
                        <a:moveTo>
                          <a:pt x="0" y="561"/>
                        </a:moveTo>
                        <a:lnTo>
                          <a:pt x="999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6" name="Shape 336"/>
                  <p:cNvSpPr/>
                  <p:nvPr/>
                </p:nvSpPr>
                <p:spPr>
                  <a:xfrm>
                    <a:off x="6997425" y="420775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7" name="Shape 337"/>
                  <p:cNvSpPr/>
                  <p:nvPr/>
                </p:nvSpPr>
                <p:spPr>
                  <a:xfrm>
                    <a:off x="6919500" y="356850"/>
                    <a:ext cx="14025" cy="249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561" h="999" fill="none" extrusionOk="0">
                        <a:moveTo>
                          <a:pt x="560" y="0"/>
                        </a:moveTo>
                        <a:lnTo>
                          <a:pt x="0" y="999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38" name="Shape 338"/>
                  <p:cNvSpPr/>
                  <p:nvPr/>
                </p:nvSpPr>
                <p:spPr>
                  <a:xfrm>
                    <a:off x="6933500" y="356850"/>
                    <a:ext cx="25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" h="1" fill="none" extrusionOk="0">
                        <a:moveTo>
                          <a:pt x="0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9" name="Shape 339"/>
                <p:cNvGrpSpPr/>
                <p:nvPr/>
              </p:nvGrpSpPr>
              <p:grpSpPr>
                <a:xfrm>
                  <a:off x="2945587" y="1851448"/>
                  <a:ext cx="215966" cy="342398"/>
                  <a:chOff x="6718575" y="2318625"/>
                  <a:chExt cx="256950" cy="407375"/>
                </a:xfrm>
              </p:grpSpPr>
              <p:sp>
                <p:nvSpPr>
                  <p:cNvPr id="340" name="Shape 340"/>
                  <p:cNvSpPr/>
                  <p:nvPr/>
                </p:nvSpPr>
                <p:spPr>
                  <a:xfrm>
                    <a:off x="6795900" y="2673600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2"/>
                        </a:moveTo>
                        <a:lnTo>
                          <a:pt x="4092" y="1"/>
                        </a:lnTo>
                        <a:lnTo>
                          <a:pt x="0" y="1"/>
                        </a:lnTo>
                        <a:lnTo>
                          <a:pt x="0" y="902"/>
                        </a:lnTo>
                        <a:lnTo>
                          <a:pt x="4092" y="902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1" name="Shape 341"/>
                  <p:cNvSpPr/>
                  <p:nvPr/>
                </p:nvSpPr>
                <p:spPr>
                  <a:xfrm>
                    <a:off x="6795900" y="2650475"/>
                    <a:ext cx="102300" cy="2255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902" fill="none" extrusionOk="0">
                        <a:moveTo>
                          <a:pt x="4092" y="901"/>
                        </a:moveTo>
                        <a:lnTo>
                          <a:pt x="4092" y="0"/>
                        </a:lnTo>
                        <a:lnTo>
                          <a:pt x="0" y="0"/>
                        </a:lnTo>
                        <a:lnTo>
                          <a:pt x="0" y="901"/>
                        </a:lnTo>
                        <a:lnTo>
                          <a:pt x="4092" y="90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2" name="Shape 342"/>
                  <p:cNvSpPr/>
                  <p:nvPr/>
                </p:nvSpPr>
                <p:spPr>
                  <a:xfrm>
                    <a:off x="6795900" y="2696125"/>
                    <a:ext cx="102300" cy="29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195" fill="none" extrusionOk="0">
                        <a:moveTo>
                          <a:pt x="0" y="1"/>
                        </a:moveTo>
                        <a:lnTo>
                          <a:pt x="0" y="171"/>
                        </a:lnTo>
                        <a:lnTo>
                          <a:pt x="0" y="171"/>
                        </a:lnTo>
                        <a:lnTo>
                          <a:pt x="24" y="318"/>
                        </a:lnTo>
                        <a:lnTo>
                          <a:pt x="98" y="464"/>
                        </a:lnTo>
                        <a:lnTo>
                          <a:pt x="195" y="585"/>
                        </a:lnTo>
                        <a:lnTo>
                          <a:pt x="341" y="659"/>
                        </a:lnTo>
                        <a:lnTo>
                          <a:pt x="1875" y="1170"/>
                        </a:lnTo>
                        <a:lnTo>
                          <a:pt x="1875" y="1170"/>
                        </a:lnTo>
                        <a:lnTo>
                          <a:pt x="2046" y="1194"/>
                        </a:lnTo>
                        <a:lnTo>
                          <a:pt x="2046" y="1194"/>
                        </a:lnTo>
                        <a:lnTo>
                          <a:pt x="2216" y="1170"/>
                        </a:lnTo>
                        <a:lnTo>
                          <a:pt x="3751" y="659"/>
                        </a:lnTo>
                        <a:lnTo>
                          <a:pt x="3751" y="659"/>
                        </a:lnTo>
                        <a:lnTo>
                          <a:pt x="3897" y="585"/>
                        </a:lnTo>
                        <a:lnTo>
                          <a:pt x="3994" y="464"/>
                        </a:lnTo>
                        <a:lnTo>
                          <a:pt x="4067" y="318"/>
                        </a:lnTo>
                        <a:lnTo>
                          <a:pt x="4092" y="171"/>
                        </a:lnTo>
                        <a:lnTo>
                          <a:pt x="4092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3" name="Shape 343"/>
                  <p:cNvSpPr/>
                  <p:nvPr/>
                </p:nvSpPr>
                <p:spPr>
                  <a:xfrm>
                    <a:off x="67849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6674"/>
                        </a:moveTo>
                        <a:lnTo>
                          <a:pt x="1413" y="6674"/>
                        </a:lnTo>
                        <a:lnTo>
                          <a:pt x="585" y="2850"/>
                        </a:lnTo>
                        <a:lnTo>
                          <a:pt x="1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4" name="Shape 344"/>
                  <p:cNvSpPr/>
                  <p:nvPr/>
                </p:nvSpPr>
                <p:spPr>
                  <a:xfrm>
                    <a:off x="6718575" y="2318625"/>
                    <a:ext cx="256950" cy="3075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0278" h="12301" fill="none" extrusionOk="0">
                        <a:moveTo>
                          <a:pt x="7185" y="12300"/>
                        </a:moveTo>
                        <a:lnTo>
                          <a:pt x="7185" y="12300"/>
                        </a:lnTo>
                        <a:lnTo>
                          <a:pt x="7307" y="11764"/>
                        </a:lnTo>
                        <a:lnTo>
                          <a:pt x="7477" y="11253"/>
                        </a:lnTo>
                        <a:lnTo>
                          <a:pt x="7672" y="10766"/>
                        </a:lnTo>
                        <a:lnTo>
                          <a:pt x="7891" y="10327"/>
                        </a:lnTo>
                        <a:lnTo>
                          <a:pt x="8135" y="9913"/>
                        </a:lnTo>
                        <a:lnTo>
                          <a:pt x="8378" y="9499"/>
                        </a:lnTo>
                        <a:lnTo>
                          <a:pt x="8914" y="8720"/>
                        </a:lnTo>
                        <a:lnTo>
                          <a:pt x="9182" y="8330"/>
                        </a:lnTo>
                        <a:lnTo>
                          <a:pt x="9425" y="7941"/>
                        </a:lnTo>
                        <a:lnTo>
                          <a:pt x="9645" y="7551"/>
                        </a:lnTo>
                        <a:lnTo>
                          <a:pt x="9864" y="7113"/>
                        </a:lnTo>
                        <a:lnTo>
                          <a:pt x="10034" y="6674"/>
                        </a:lnTo>
                        <a:lnTo>
                          <a:pt x="10156" y="6187"/>
                        </a:lnTo>
                        <a:lnTo>
                          <a:pt x="10229" y="5676"/>
                        </a:lnTo>
                        <a:lnTo>
                          <a:pt x="10253" y="5408"/>
                        </a:lnTo>
                        <a:lnTo>
                          <a:pt x="10278" y="5140"/>
                        </a:lnTo>
                        <a:lnTo>
                          <a:pt x="10278" y="5140"/>
                        </a:lnTo>
                        <a:lnTo>
                          <a:pt x="10229" y="4604"/>
                        </a:lnTo>
                        <a:lnTo>
                          <a:pt x="10156" y="4093"/>
                        </a:lnTo>
                        <a:lnTo>
                          <a:pt x="10034" y="3605"/>
                        </a:lnTo>
                        <a:lnTo>
                          <a:pt x="9864" y="3143"/>
                        </a:lnTo>
                        <a:lnTo>
                          <a:pt x="9645" y="2680"/>
                        </a:lnTo>
                        <a:lnTo>
                          <a:pt x="9401" y="2266"/>
                        </a:lnTo>
                        <a:lnTo>
                          <a:pt x="9084" y="1876"/>
                        </a:lnTo>
                        <a:lnTo>
                          <a:pt x="8768" y="1511"/>
                        </a:lnTo>
                        <a:lnTo>
                          <a:pt x="8402" y="1170"/>
                        </a:lnTo>
                        <a:lnTo>
                          <a:pt x="8013" y="878"/>
                        </a:lnTo>
                        <a:lnTo>
                          <a:pt x="7574" y="634"/>
                        </a:lnTo>
                        <a:lnTo>
                          <a:pt x="7136" y="415"/>
                        </a:lnTo>
                        <a:lnTo>
                          <a:pt x="6673" y="244"/>
                        </a:lnTo>
                        <a:lnTo>
                          <a:pt x="6162" y="98"/>
                        </a:lnTo>
                        <a:lnTo>
                          <a:pt x="5675" y="25"/>
                        </a:lnTo>
                        <a:lnTo>
                          <a:pt x="5139" y="1"/>
                        </a:lnTo>
                        <a:lnTo>
                          <a:pt x="5139" y="1"/>
                        </a:lnTo>
                        <a:lnTo>
                          <a:pt x="4603" y="25"/>
                        </a:lnTo>
                        <a:lnTo>
                          <a:pt x="4116" y="98"/>
                        </a:lnTo>
                        <a:lnTo>
                          <a:pt x="3605" y="244"/>
                        </a:lnTo>
                        <a:lnTo>
                          <a:pt x="3142" y="415"/>
                        </a:lnTo>
                        <a:lnTo>
                          <a:pt x="2703" y="634"/>
                        </a:lnTo>
                        <a:lnTo>
                          <a:pt x="2265" y="878"/>
                        </a:lnTo>
                        <a:lnTo>
                          <a:pt x="1875" y="1170"/>
                        </a:lnTo>
                        <a:lnTo>
                          <a:pt x="1510" y="1511"/>
                        </a:lnTo>
                        <a:lnTo>
                          <a:pt x="1193" y="1876"/>
                        </a:lnTo>
                        <a:lnTo>
                          <a:pt x="877" y="2266"/>
                        </a:lnTo>
                        <a:lnTo>
                          <a:pt x="633" y="2680"/>
                        </a:lnTo>
                        <a:lnTo>
                          <a:pt x="414" y="3143"/>
                        </a:lnTo>
                        <a:lnTo>
                          <a:pt x="244" y="3605"/>
                        </a:lnTo>
                        <a:lnTo>
                          <a:pt x="122" y="4093"/>
                        </a:lnTo>
                        <a:lnTo>
                          <a:pt x="49" y="4604"/>
                        </a:lnTo>
                        <a:lnTo>
                          <a:pt x="0" y="5140"/>
                        </a:lnTo>
                        <a:lnTo>
                          <a:pt x="0" y="5140"/>
                        </a:lnTo>
                        <a:lnTo>
                          <a:pt x="24" y="5408"/>
                        </a:lnTo>
                        <a:lnTo>
                          <a:pt x="49" y="5676"/>
                        </a:lnTo>
                        <a:lnTo>
                          <a:pt x="122" y="6187"/>
                        </a:lnTo>
                        <a:lnTo>
                          <a:pt x="244" y="6674"/>
                        </a:lnTo>
                        <a:lnTo>
                          <a:pt x="414" y="7113"/>
                        </a:lnTo>
                        <a:lnTo>
                          <a:pt x="633" y="7551"/>
                        </a:lnTo>
                        <a:lnTo>
                          <a:pt x="852" y="7941"/>
                        </a:lnTo>
                        <a:lnTo>
                          <a:pt x="1096" y="8330"/>
                        </a:lnTo>
                        <a:lnTo>
                          <a:pt x="1364" y="8720"/>
                        </a:lnTo>
                        <a:lnTo>
                          <a:pt x="1900" y="9499"/>
                        </a:lnTo>
                        <a:lnTo>
                          <a:pt x="2143" y="9913"/>
                        </a:lnTo>
                        <a:lnTo>
                          <a:pt x="2387" y="10327"/>
                        </a:lnTo>
                        <a:lnTo>
                          <a:pt x="2606" y="10766"/>
                        </a:lnTo>
                        <a:lnTo>
                          <a:pt x="2801" y="11253"/>
                        </a:lnTo>
                        <a:lnTo>
                          <a:pt x="2971" y="11764"/>
                        </a:lnTo>
                        <a:lnTo>
                          <a:pt x="3093" y="12300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5" name="Shape 345"/>
                  <p:cNvSpPr/>
                  <p:nvPr/>
                </p:nvSpPr>
                <p:spPr>
                  <a:xfrm>
                    <a:off x="6873825" y="2459275"/>
                    <a:ext cx="35350" cy="1668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414" h="6675" fill="none" extrusionOk="0">
                        <a:moveTo>
                          <a:pt x="1413" y="1"/>
                        </a:moveTo>
                        <a:lnTo>
                          <a:pt x="1413" y="1"/>
                        </a:lnTo>
                        <a:lnTo>
                          <a:pt x="829" y="2850"/>
                        </a:lnTo>
                        <a:lnTo>
                          <a:pt x="1" y="6674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6" name="Shape 346"/>
                  <p:cNvSpPr/>
                  <p:nvPr/>
                </p:nvSpPr>
                <p:spPr>
                  <a:xfrm>
                    <a:off x="6801975" y="2453200"/>
                    <a:ext cx="90150" cy="1950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606" h="780" fill="none" extrusionOk="0">
                        <a:moveTo>
                          <a:pt x="1" y="73"/>
                        </a:moveTo>
                        <a:lnTo>
                          <a:pt x="829" y="780"/>
                        </a:lnTo>
                        <a:lnTo>
                          <a:pt x="1657" y="73"/>
                        </a:lnTo>
                        <a:lnTo>
                          <a:pt x="1657" y="73"/>
                        </a:lnTo>
                        <a:lnTo>
                          <a:pt x="1730" y="25"/>
                        </a:lnTo>
                        <a:lnTo>
                          <a:pt x="1803" y="0"/>
                        </a:lnTo>
                        <a:lnTo>
                          <a:pt x="1876" y="25"/>
                        </a:lnTo>
                        <a:lnTo>
                          <a:pt x="1949" y="73"/>
                        </a:lnTo>
                        <a:lnTo>
                          <a:pt x="2777" y="780"/>
                        </a:lnTo>
                        <a:lnTo>
                          <a:pt x="3605" y="73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  <p:sp>
                <p:nvSpPr>
                  <p:cNvPr id="347" name="Shape 347"/>
                  <p:cNvSpPr/>
                  <p:nvPr/>
                </p:nvSpPr>
                <p:spPr>
                  <a:xfrm>
                    <a:off x="6795900" y="2628550"/>
                    <a:ext cx="102300" cy="2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4092" h="1" fill="none" extrusionOk="0">
                        <a:moveTo>
                          <a:pt x="0" y="1"/>
                        </a:moveTo>
                        <a:lnTo>
                          <a:pt x="4092" y="1"/>
                        </a:lnTo>
                      </a:path>
                    </a:pathLst>
                  </a:custGeom>
                  <a:noFill/>
                  <a:ln w="12175" cap="rnd" cmpd="sng">
                    <a:solidFill>
                      <a:srgbClr val="CFE2F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 lIns="91425" tIns="91425" rIns="91425" bIns="91425" anchor="ctr" anchorCtr="0">
                    <a:noAutofit/>
                  </a:bodyPr>
                  <a:lstStyle/>
                  <a:p>
                    <a:pPr lvl="0">
                      <a:spcBef>
                        <a:spcPts val="0"/>
                      </a:spcBef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48" name="Shape 348"/>
            <p:cNvGrpSpPr/>
            <p:nvPr/>
          </p:nvGrpSpPr>
          <p:grpSpPr>
            <a:xfrm>
              <a:off x="8252286" y="186861"/>
              <a:ext cx="342881" cy="418127"/>
              <a:chOff x="596350" y="929175"/>
              <a:chExt cx="407950" cy="497475"/>
            </a:xfrm>
          </p:grpSpPr>
          <p:sp>
            <p:nvSpPr>
              <p:cNvPr id="349" name="Shape 349"/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0" t="0" r="0" b="0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0" t="0" r="0" b="0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1" name="Shape 351"/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0" t="0" r="0" b="0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2" name="Shape 352"/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3" name="Shape 353"/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4" name="Shape 354"/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0" t="0" r="0" b="0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5" name="Shape 355"/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0" t="0" r="0" b="0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56" name="Shape 356"/>
            <p:cNvSpPr/>
            <p:nvPr/>
          </p:nvSpPr>
          <p:spPr>
            <a:xfrm>
              <a:off x="9152752" y="221405"/>
              <a:ext cx="351076" cy="349038"/>
            </a:xfrm>
            <a:custGeom>
              <a:avLst/>
              <a:gdLst/>
              <a:ahLst/>
              <a:cxnLst/>
              <a:rect l="0" t="0" r="0" b="0"/>
              <a:pathLst>
                <a:path w="16708" h="16611" fill="none" extrusionOk="0">
                  <a:moveTo>
                    <a:pt x="414" y="8842"/>
                  </a:moveTo>
                  <a:lnTo>
                    <a:pt x="8403" y="1048"/>
                  </a:lnTo>
                  <a:lnTo>
                    <a:pt x="8403" y="1048"/>
                  </a:lnTo>
                  <a:lnTo>
                    <a:pt x="8500" y="951"/>
                  </a:lnTo>
                  <a:lnTo>
                    <a:pt x="8597" y="829"/>
                  </a:lnTo>
                  <a:lnTo>
                    <a:pt x="8865" y="658"/>
                  </a:lnTo>
                  <a:lnTo>
                    <a:pt x="9158" y="488"/>
                  </a:lnTo>
                  <a:lnTo>
                    <a:pt x="9450" y="317"/>
                  </a:lnTo>
                  <a:lnTo>
                    <a:pt x="9450" y="317"/>
                  </a:lnTo>
                  <a:lnTo>
                    <a:pt x="9839" y="171"/>
                  </a:lnTo>
                  <a:lnTo>
                    <a:pt x="10180" y="74"/>
                  </a:lnTo>
                  <a:lnTo>
                    <a:pt x="10497" y="25"/>
                  </a:lnTo>
                  <a:lnTo>
                    <a:pt x="10814" y="1"/>
                  </a:lnTo>
                  <a:lnTo>
                    <a:pt x="15344" y="1"/>
                  </a:lnTo>
                  <a:lnTo>
                    <a:pt x="15344" y="1"/>
                  </a:lnTo>
                  <a:lnTo>
                    <a:pt x="15465" y="1"/>
                  </a:lnTo>
                  <a:lnTo>
                    <a:pt x="15587" y="49"/>
                  </a:lnTo>
                  <a:lnTo>
                    <a:pt x="15855" y="122"/>
                  </a:lnTo>
                  <a:lnTo>
                    <a:pt x="16099" y="269"/>
                  </a:lnTo>
                  <a:lnTo>
                    <a:pt x="16294" y="415"/>
                  </a:lnTo>
                  <a:lnTo>
                    <a:pt x="16294" y="415"/>
                  </a:lnTo>
                  <a:lnTo>
                    <a:pt x="16391" y="537"/>
                  </a:lnTo>
                  <a:lnTo>
                    <a:pt x="16488" y="658"/>
                  </a:lnTo>
                  <a:lnTo>
                    <a:pt x="16561" y="780"/>
                  </a:lnTo>
                  <a:lnTo>
                    <a:pt x="16610" y="902"/>
                  </a:lnTo>
                  <a:lnTo>
                    <a:pt x="16659" y="1048"/>
                  </a:lnTo>
                  <a:lnTo>
                    <a:pt x="16683" y="1170"/>
                  </a:lnTo>
                  <a:lnTo>
                    <a:pt x="16708" y="1486"/>
                  </a:lnTo>
                  <a:lnTo>
                    <a:pt x="16708" y="5992"/>
                  </a:lnTo>
                  <a:lnTo>
                    <a:pt x="16708" y="5992"/>
                  </a:lnTo>
                  <a:lnTo>
                    <a:pt x="16683" y="6309"/>
                  </a:lnTo>
                  <a:lnTo>
                    <a:pt x="16635" y="6625"/>
                  </a:lnTo>
                  <a:lnTo>
                    <a:pt x="16537" y="6942"/>
                  </a:lnTo>
                  <a:lnTo>
                    <a:pt x="16391" y="7258"/>
                  </a:lnTo>
                  <a:lnTo>
                    <a:pt x="16391" y="7258"/>
                  </a:lnTo>
                  <a:lnTo>
                    <a:pt x="16342" y="7453"/>
                  </a:lnTo>
                  <a:lnTo>
                    <a:pt x="16294" y="7624"/>
                  </a:lnTo>
                  <a:lnTo>
                    <a:pt x="16196" y="7770"/>
                  </a:lnTo>
                  <a:lnTo>
                    <a:pt x="16123" y="7916"/>
                  </a:lnTo>
                  <a:lnTo>
                    <a:pt x="15928" y="8160"/>
                  </a:lnTo>
                  <a:lnTo>
                    <a:pt x="15758" y="8403"/>
                  </a:lnTo>
                  <a:lnTo>
                    <a:pt x="7891" y="16197"/>
                  </a:lnTo>
                  <a:lnTo>
                    <a:pt x="7891" y="16197"/>
                  </a:lnTo>
                  <a:lnTo>
                    <a:pt x="7794" y="16294"/>
                  </a:lnTo>
                  <a:lnTo>
                    <a:pt x="7696" y="16392"/>
                  </a:lnTo>
                  <a:lnTo>
                    <a:pt x="7574" y="16465"/>
                  </a:lnTo>
                  <a:lnTo>
                    <a:pt x="7453" y="16513"/>
                  </a:lnTo>
                  <a:lnTo>
                    <a:pt x="7185" y="16586"/>
                  </a:lnTo>
                  <a:lnTo>
                    <a:pt x="6941" y="16611"/>
                  </a:lnTo>
                  <a:lnTo>
                    <a:pt x="6941" y="16611"/>
                  </a:lnTo>
                  <a:lnTo>
                    <a:pt x="6649" y="16586"/>
                  </a:lnTo>
                  <a:lnTo>
                    <a:pt x="6503" y="16562"/>
                  </a:lnTo>
                  <a:lnTo>
                    <a:pt x="6381" y="16513"/>
                  </a:lnTo>
                  <a:lnTo>
                    <a:pt x="6235" y="16465"/>
                  </a:lnTo>
                  <a:lnTo>
                    <a:pt x="6113" y="16392"/>
                  </a:lnTo>
                  <a:lnTo>
                    <a:pt x="5991" y="16294"/>
                  </a:lnTo>
                  <a:lnTo>
                    <a:pt x="5894" y="16197"/>
                  </a:lnTo>
                  <a:lnTo>
                    <a:pt x="414" y="10839"/>
                  </a:lnTo>
                  <a:lnTo>
                    <a:pt x="414" y="10839"/>
                  </a:lnTo>
                  <a:lnTo>
                    <a:pt x="268" y="10595"/>
                  </a:lnTo>
                  <a:lnTo>
                    <a:pt x="122" y="10352"/>
                  </a:lnTo>
                  <a:lnTo>
                    <a:pt x="24" y="10108"/>
                  </a:lnTo>
                  <a:lnTo>
                    <a:pt x="0" y="10011"/>
                  </a:lnTo>
                  <a:lnTo>
                    <a:pt x="0" y="9889"/>
                  </a:lnTo>
                  <a:lnTo>
                    <a:pt x="0" y="9889"/>
                  </a:lnTo>
                  <a:lnTo>
                    <a:pt x="0" y="9718"/>
                  </a:lnTo>
                  <a:lnTo>
                    <a:pt x="24" y="9597"/>
                  </a:lnTo>
                  <a:lnTo>
                    <a:pt x="122" y="9329"/>
                  </a:lnTo>
                  <a:lnTo>
                    <a:pt x="268" y="9061"/>
                  </a:lnTo>
                  <a:lnTo>
                    <a:pt x="414" y="8842"/>
                  </a:lnTo>
                  <a:lnTo>
                    <a:pt x="414" y="8842"/>
                  </a:lnTo>
                  <a:close/>
                  <a:moveTo>
                    <a:pt x="12519" y="4190"/>
                  </a:moveTo>
                  <a:lnTo>
                    <a:pt x="12519" y="4190"/>
                  </a:lnTo>
                  <a:lnTo>
                    <a:pt x="12689" y="4336"/>
                  </a:lnTo>
                  <a:lnTo>
                    <a:pt x="12859" y="4433"/>
                  </a:lnTo>
                  <a:lnTo>
                    <a:pt x="13030" y="4482"/>
                  </a:lnTo>
                  <a:lnTo>
                    <a:pt x="13249" y="4482"/>
                  </a:lnTo>
                  <a:lnTo>
                    <a:pt x="13249" y="4482"/>
                  </a:lnTo>
                  <a:lnTo>
                    <a:pt x="13444" y="4482"/>
                  </a:lnTo>
                  <a:lnTo>
                    <a:pt x="13615" y="4433"/>
                  </a:lnTo>
                  <a:lnTo>
                    <a:pt x="13761" y="4336"/>
                  </a:lnTo>
                  <a:lnTo>
                    <a:pt x="13882" y="4190"/>
                  </a:lnTo>
                  <a:lnTo>
                    <a:pt x="13882" y="4190"/>
                  </a:lnTo>
                  <a:lnTo>
                    <a:pt x="14029" y="4044"/>
                  </a:lnTo>
                  <a:lnTo>
                    <a:pt x="14102" y="3873"/>
                  </a:lnTo>
                  <a:lnTo>
                    <a:pt x="14150" y="3727"/>
                  </a:lnTo>
                  <a:lnTo>
                    <a:pt x="14175" y="3557"/>
                  </a:lnTo>
                  <a:lnTo>
                    <a:pt x="14175" y="3557"/>
                  </a:lnTo>
                  <a:lnTo>
                    <a:pt x="14150" y="3362"/>
                  </a:lnTo>
                  <a:lnTo>
                    <a:pt x="14102" y="3167"/>
                  </a:lnTo>
                  <a:lnTo>
                    <a:pt x="14029" y="2996"/>
                  </a:lnTo>
                  <a:lnTo>
                    <a:pt x="13882" y="2850"/>
                  </a:lnTo>
                  <a:lnTo>
                    <a:pt x="13882" y="2850"/>
                  </a:lnTo>
                  <a:lnTo>
                    <a:pt x="13761" y="2728"/>
                  </a:lnTo>
                  <a:lnTo>
                    <a:pt x="13615" y="2655"/>
                  </a:lnTo>
                  <a:lnTo>
                    <a:pt x="13444" y="2582"/>
                  </a:lnTo>
                  <a:lnTo>
                    <a:pt x="13249" y="2558"/>
                  </a:lnTo>
                  <a:lnTo>
                    <a:pt x="13249" y="2558"/>
                  </a:lnTo>
                  <a:lnTo>
                    <a:pt x="13030" y="2582"/>
                  </a:lnTo>
                  <a:lnTo>
                    <a:pt x="12859" y="2655"/>
                  </a:lnTo>
                  <a:lnTo>
                    <a:pt x="12689" y="2728"/>
                  </a:lnTo>
                  <a:lnTo>
                    <a:pt x="12519" y="2850"/>
                  </a:lnTo>
                  <a:lnTo>
                    <a:pt x="12519" y="2850"/>
                  </a:lnTo>
                  <a:lnTo>
                    <a:pt x="12445" y="2996"/>
                  </a:lnTo>
                  <a:lnTo>
                    <a:pt x="12372" y="3167"/>
                  </a:lnTo>
                  <a:lnTo>
                    <a:pt x="12324" y="3362"/>
                  </a:lnTo>
                  <a:lnTo>
                    <a:pt x="12324" y="3557"/>
                  </a:lnTo>
                  <a:lnTo>
                    <a:pt x="12324" y="3557"/>
                  </a:lnTo>
                  <a:lnTo>
                    <a:pt x="12324" y="3727"/>
                  </a:lnTo>
                  <a:lnTo>
                    <a:pt x="12372" y="3873"/>
                  </a:lnTo>
                  <a:lnTo>
                    <a:pt x="12445" y="4044"/>
                  </a:lnTo>
                  <a:lnTo>
                    <a:pt x="12519" y="4190"/>
                  </a:lnTo>
                  <a:lnTo>
                    <a:pt x="12519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357" name="Shape 357"/>
            <p:cNvGrpSpPr/>
            <p:nvPr/>
          </p:nvGrpSpPr>
          <p:grpSpPr>
            <a:xfrm>
              <a:off x="8724745" y="870775"/>
              <a:ext cx="391000" cy="264085"/>
              <a:chOff x="564675" y="1700625"/>
              <a:chExt cx="465200" cy="314200"/>
            </a:xfrm>
          </p:grpSpPr>
          <p:sp>
            <p:nvSpPr>
              <p:cNvPr id="358" name="Shape 358"/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9" name="Shape 359"/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0" t="0" r="0" b="0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60" name="Shape 360"/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0" t="0" r="0" b="0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CFE2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61" name="Shape 361"/>
            <p:cNvSpPr/>
            <p:nvPr/>
          </p:nvSpPr>
          <p:spPr>
            <a:xfrm>
              <a:off x="9124314" y="1471215"/>
              <a:ext cx="340843" cy="340864"/>
            </a:xfrm>
            <a:custGeom>
              <a:avLst/>
              <a:gdLst/>
              <a:ahLst/>
              <a:cxnLst/>
              <a:rect l="0" t="0" r="0" b="0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rgbClr val="CFE2F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2" name="Shape 362"/>
          <p:cNvSpPr txBox="1">
            <a:spLocks noGrp="1"/>
          </p:cNvSpPr>
          <p:nvPr>
            <p:ph type="ctrTitle"/>
          </p:nvPr>
        </p:nvSpPr>
        <p:spPr>
          <a:xfrm>
            <a:off x="2970175" y="3107350"/>
            <a:ext cx="5792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1pPr>
            <a:lvl2pPr lvl="1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2pPr>
            <a:lvl3pPr lvl="2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3pPr>
            <a:lvl4pPr lvl="3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4pPr>
            <a:lvl5pPr lvl="4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5pPr>
            <a:lvl6pPr lvl="5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6pPr>
            <a:lvl7pPr lvl="6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7pPr>
            <a:lvl8pPr lvl="7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8pPr>
            <a:lvl9pPr lvl="8" algn="r" rtl="0">
              <a:spcBef>
                <a:spcPts val="0"/>
              </a:spcBef>
              <a:buClr>
                <a:srgbClr val="073763"/>
              </a:buClr>
              <a:buSzPct val="100000"/>
              <a:defRPr sz="4800">
                <a:solidFill>
                  <a:srgbClr val="073763"/>
                </a:solidFill>
              </a:defRPr>
            </a:lvl9pPr>
          </a:lstStyle>
          <a:p>
            <a:endParaRPr/>
          </a:p>
        </p:txBody>
      </p:sp>
      <p:sp>
        <p:nvSpPr>
          <p:cNvPr id="363" name="Shape 363"/>
          <p:cNvSpPr txBox="1">
            <a:spLocks noGrp="1"/>
          </p:cNvSpPr>
          <p:nvPr>
            <p:ph type="subTitle" idx="1"/>
          </p:nvPr>
        </p:nvSpPr>
        <p:spPr>
          <a:xfrm>
            <a:off x="2970175" y="3906852"/>
            <a:ext cx="5792699" cy="784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SzPct val="100000"/>
              <a:buNone/>
              <a:defRPr sz="2400">
                <a:solidFill>
                  <a:srgbClr val="6FA8DC"/>
                </a:solidFill>
              </a:defRPr>
            </a:lvl1pPr>
            <a:lvl2pPr lvl="1" algn="r" rtl="0">
              <a:spcBef>
                <a:spcPts val="0"/>
              </a:spcBef>
              <a:buNone/>
              <a:defRPr>
                <a:solidFill>
                  <a:srgbClr val="6FA8DC"/>
                </a:solidFill>
              </a:defRPr>
            </a:lvl2pPr>
            <a:lvl3pPr lvl="2" algn="r" rtl="0">
              <a:spcBef>
                <a:spcPts val="0"/>
              </a:spcBef>
              <a:buNone/>
              <a:defRPr>
                <a:solidFill>
                  <a:srgbClr val="6FA8DC"/>
                </a:solidFill>
              </a:defRPr>
            </a:lvl3pPr>
            <a:lvl4pPr lvl="3" algn="r" rtl="0">
              <a:spcBef>
                <a:spcPts val="0"/>
              </a:spcBef>
              <a:buSzPct val="100000"/>
              <a:buNone/>
              <a:defRPr sz="2400">
                <a:solidFill>
                  <a:srgbClr val="6FA8DC"/>
                </a:solidFill>
              </a:defRPr>
            </a:lvl4pPr>
            <a:lvl5pPr lvl="4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5pPr>
            <a:lvl6pPr lvl="5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6pPr>
            <a:lvl7pPr lvl="6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7pPr>
            <a:lvl8pPr lvl="7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8pPr>
            <a:lvl9pPr lvl="8" algn="r" rtl="0">
              <a:spcBef>
                <a:spcPts val="0"/>
              </a:spcBef>
              <a:buClr>
                <a:srgbClr val="6FA8DC"/>
              </a:buClr>
              <a:buSzPct val="100000"/>
              <a:buNone/>
              <a:defRPr sz="2400">
                <a:solidFill>
                  <a:srgbClr val="6FA8DC"/>
                </a:solidFill>
              </a:defRPr>
            </a:lvl9pPr>
          </a:lstStyle>
          <a:p>
            <a:endParaRPr/>
          </a:p>
        </p:txBody>
      </p:sp>
      <p:sp>
        <p:nvSpPr>
          <p:cNvPr id="364" name="Shape 364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FC5E8"/>
                </a:solidFill>
              </a:rPr>
              <a:t>‹#›</a:t>
            </a:fld>
            <a:endParaRPr lang="en">
              <a:solidFill>
                <a:srgbClr val="9FC5E8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solidFill>
          <a:srgbClr val="6FA8DC"/>
        </a:solidFill>
        <a:effectLst/>
      </p:bgPr>
    </p:bg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Shape 1050"/>
          <p:cNvGrpSpPr/>
          <p:nvPr userDrawn="1"/>
        </p:nvGrpSpPr>
        <p:grpSpPr>
          <a:xfrm>
            <a:off x="-217232" y="-120176"/>
            <a:ext cx="2498094" cy="5384139"/>
            <a:chOff x="-217232" y="-120176"/>
            <a:chExt cx="2498094" cy="5384139"/>
          </a:xfrm>
        </p:grpSpPr>
        <p:grpSp>
          <p:nvGrpSpPr>
            <p:cNvPr id="1051" name="Shape 1051"/>
            <p:cNvGrpSpPr/>
            <p:nvPr/>
          </p:nvGrpSpPr>
          <p:grpSpPr>
            <a:xfrm>
              <a:off x="242469" y="480234"/>
              <a:ext cx="2014333" cy="350068"/>
              <a:chOff x="242469" y="220890"/>
              <a:chExt cx="2014333" cy="350068"/>
            </a:xfrm>
          </p:grpSpPr>
          <p:sp>
            <p:nvSpPr>
              <p:cNvPr id="1052" name="Shape 1052"/>
              <p:cNvSpPr/>
              <p:nvPr/>
            </p:nvSpPr>
            <p:spPr>
              <a:xfrm>
                <a:off x="242469" y="221405"/>
                <a:ext cx="351076" cy="349038"/>
              </a:xfrm>
              <a:custGeom>
                <a:avLst/>
                <a:gdLst/>
                <a:ahLst/>
                <a:cxnLst/>
                <a:rect l="0" t="0" r="0" b="0"/>
                <a:pathLst>
                  <a:path w="16708" h="16611" fill="none" extrusionOk="0">
                    <a:moveTo>
                      <a:pt x="414" y="8842"/>
                    </a:moveTo>
                    <a:lnTo>
                      <a:pt x="8403" y="1048"/>
                    </a:lnTo>
                    <a:lnTo>
                      <a:pt x="8403" y="1048"/>
                    </a:lnTo>
                    <a:lnTo>
                      <a:pt x="8500" y="951"/>
                    </a:lnTo>
                    <a:lnTo>
                      <a:pt x="8597" y="829"/>
                    </a:lnTo>
                    <a:lnTo>
                      <a:pt x="8865" y="658"/>
                    </a:lnTo>
                    <a:lnTo>
                      <a:pt x="9158" y="488"/>
                    </a:lnTo>
                    <a:lnTo>
                      <a:pt x="9450" y="317"/>
                    </a:lnTo>
                    <a:lnTo>
                      <a:pt x="9450" y="317"/>
                    </a:lnTo>
                    <a:lnTo>
                      <a:pt x="9839" y="171"/>
                    </a:lnTo>
                    <a:lnTo>
                      <a:pt x="10180" y="74"/>
                    </a:lnTo>
                    <a:lnTo>
                      <a:pt x="10497" y="25"/>
                    </a:lnTo>
                    <a:lnTo>
                      <a:pt x="10814" y="1"/>
                    </a:lnTo>
                    <a:lnTo>
                      <a:pt x="15344" y="1"/>
                    </a:lnTo>
                    <a:lnTo>
                      <a:pt x="15344" y="1"/>
                    </a:lnTo>
                    <a:lnTo>
                      <a:pt x="15465" y="1"/>
                    </a:lnTo>
                    <a:lnTo>
                      <a:pt x="15587" y="49"/>
                    </a:lnTo>
                    <a:lnTo>
                      <a:pt x="15855" y="122"/>
                    </a:lnTo>
                    <a:lnTo>
                      <a:pt x="16099" y="269"/>
                    </a:lnTo>
                    <a:lnTo>
                      <a:pt x="16294" y="415"/>
                    </a:lnTo>
                    <a:lnTo>
                      <a:pt x="16294" y="415"/>
                    </a:lnTo>
                    <a:lnTo>
                      <a:pt x="16391" y="537"/>
                    </a:lnTo>
                    <a:lnTo>
                      <a:pt x="16488" y="658"/>
                    </a:lnTo>
                    <a:lnTo>
                      <a:pt x="16561" y="780"/>
                    </a:lnTo>
                    <a:lnTo>
                      <a:pt x="16610" y="902"/>
                    </a:lnTo>
                    <a:lnTo>
                      <a:pt x="16659" y="1048"/>
                    </a:lnTo>
                    <a:lnTo>
                      <a:pt x="16683" y="1170"/>
                    </a:lnTo>
                    <a:lnTo>
                      <a:pt x="16708" y="1486"/>
                    </a:lnTo>
                    <a:lnTo>
                      <a:pt x="16708" y="5992"/>
                    </a:lnTo>
                    <a:lnTo>
                      <a:pt x="16708" y="5992"/>
                    </a:lnTo>
                    <a:lnTo>
                      <a:pt x="16683" y="6309"/>
                    </a:lnTo>
                    <a:lnTo>
                      <a:pt x="16635" y="6625"/>
                    </a:lnTo>
                    <a:lnTo>
                      <a:pt x="16537" y="6942"/>
                    </a:lnTo>
                    <a:lnTo>
                      <a:pt x="16391" y="7258"/>
                    </a:lnTo>
                    <a:lnTo>
                      <a:pt x="16391" y="7258"/>
                    </a:lnTo>
                    <a:lnTo>
                      <a:pt x="16342" y="7453"/>
                    </a:lnTo>
                    <a:lnTo>
                      <a:pt x="16294" y="7624"/>
                    </a:lnTo>
                    <a:lnTo>
                      <a:pt x="16196" y="7770"/>
                    </a:lnTo>
                    <a:lnTo>
                      <a:pt x="16123" y="7916"/>
                    </a:lnTo>
                    <a:lnTo>
                      <a:pt x="15928" y="8160"/>
                    </a:lnTo>
                    <a:lnTo>
                      <a:pt x="15758" y="8403"/>
                    </a:lnTo>
                    <a:lnTo>
                      <a:pt x="7891" y="16197"/>
                    </a:lnTo>
                    <a:lnTo>
                      <a:pt x="7891" y="16197"/>
                    </a:lnTo>
                    <a:lnTo>
                      <a:pt x="7794" y="16294"/>
                    </a:lnTo>
                    <a:lnTo>
                      <a:pt x="7696" y="16392"/>
                    </a:lnTo>
                    <a:lnTo>
                      <a:pt x="7574" y="16465"/>
                    </a:lnTo>
                    <a:lnTo>
                      <a:pt x="7453" y="16513"/>
                    </a:lnTo>
                    <a:lnTo>
                      <a:pt x="7185" y="16586"/>
                    </a:lnTo>
                    <a:lnTo>
                      <a:pt x="6941" y="16611"/>
                    </a:lnTo>
                    <a:lnTo>
                      <a:pt x="6941" y="16611"/>
                    </a:lnTo>
                    <a:lnTo>
                      <a:pt x="6649" y="16586"/>
                    </a:lnTo>
                    <a:lnTo>
                      <a:pt x="6503" y="16562"/>
                    </a:lnTo>
                    <a:lnTo>
                      <a:pt x="6381" y="16513"/>
                    </a:lnTo>
                    <a:lnTo>
                      <a:pt x="6235" y="16465"/>
                    </a:lnTo>
                    <a:lnTo>
                      <a:pt x="6113" y="16392"/>
                    </a:lnTo>
                    <a:lnTo>
                      <a:pt x="5991" y="16294"/>
                    </a:lnTo>
                    <a:lnTo>
                      <a:pt x="5894" y="16197"/>
                    </a:lnTo>
                    <a:lnTo>
                      <a:pt x="414" y="10839"/>
                    </a:lnTo>
                    <a:lnTo>
                      <a:pt x="414" y="10839"/>
                    </a:lnTo>
                    <a:lnTo>
                      <a:pt x="268" y="10595"/>
                    </a:lnTo>
                    <a:lnTo>
                      <a:pt x="122" y="10352"/>
                    </a:lnTo>
                    <a:lnTo>
                      <a:pt x="24" y="10108"/>
                    </a:lnTo>
                    <a:lnTo>
                      <a:pt x="0" y="10011"/>
                    </a:lnTo>
                    <a:lnTo>
                      <a:pt x="0" y="9889"/>
                    </a:lnTo>
                    <a:lnTo>
                      <a:pt x="0" y="9889"/>
                    </a:lnTo>
                    <a:lnTo>
                      <a:pt x="0" y="9718"/>
                    </a:lnTo>
                    <a:lnTo>
                      <a:pt x="24" y="9597"/>
                    </a:lnTo>
                    <a:lnTo>
                      <a:pt x="122" y="9329"/>
                    </a:lnTo>
                    <a:lnTo>
                      <a:pt x="268" y="9061"/>
                    </a:lnTo>
                    <a:lnTo>
                      <a:pt x="414" y="8842"/>
                    </a:lnTo>
                    <a:lnTo>
                      <a:pt x="414" y="8842"/>
                    </a:lnTo>
                    <a:close/>
                    <a:moveTo>
                      <a:pt x="12519" y="4190"/>
                    </a:moveTo>
                    <a:lnTo>
                      <a:pt x="12519" y="4190"/>
                    </a:lnTo>
                    <a:lnTo>
                      <a:pt x="12689" y="4336"/>
                    </a:lnTo>
                    <a:lnTo>
                      <a:pt x="12859" y="4433"/>
                    </a:lnTo>
                    <a:lnTo>
                      <a:pt x="13030" y="4482"/>
                    </a:lnTo>
                    <a:lnTo>
                      <a:pt x="13249" y="4482"/>
                    </a:lnTo>
                    <a:lnTo>
                      <a:pt x="13249" y="4482"/>
                    </a:lnTo>
                    <a:lnTo>
                      <a:pt x="13444" y="4482"/>
                    </a:lnTo>
                    <a:lnTo>
                      <a:pt x="13615" y="4433"/>
                    </a:lnTo>
                    <a:lnTo>
                      <a:pt x="13761" y="4336"/>
                    </a:lnTo>
                    <a:lnTo>
                      <a:pt x="13882" y="4190"/>
                    </a:lnTo>
                    <a:lnTo>
                      <a:pt x="13882" y="4190"/>
                    </a:lnTo>
                    <a:lnTo>
                      <a:pt x="14029" y="4044"/>
                    </a:lnTo>
                    <a:lnTo>
                      <a:pt x="14102" y="3873"/>
                    </a:lnTo>
                    <a:lnTo>
                      <a:pt x="14150" y="3727"/>
                    </a:lnTo>
                    <a:lnTo>
                      <a:pt x="14175" y="3557"/>
                    </a:lnTo>
                    <a:lnTo>
                      <a:pt x="14175" y="3557"/>
                    </a:lnTo>
                    <a:lnTo>
                      <a:pt x="14150" y="3362"/>
                    </a:lnTo>
                    <a:lnTo>
                      <a:pt x="14102" y="3167"/>
                    </a:lnTo>
                    <a:lnTo>
                      <a:pt x="14029" y="2996"/>
                    </a:lnTo>
                    <a:lnTo>
                      <a:pt x="13882" y="2850"/>
                    </a:lnTo>
                    <a:lnTo>
                      <a:pt x="13882" y="2850"/>
                    </a:lnTo>
                    <a:lnTo>
                      <a:pt x="13761" y="2728"/>
                    </a:lnTo>
                    <a:lnTo>
                      <a:pt x="13615" y="2655"/>
                    </a:lnTo>
                    <a:lnTo>
                      <a:pt x="13444" y="2582"/>
                    </a:lnTo>
                    <a:lnTo>
                      <a:pt x="13249" y="2558"/>
                    </a:lnTo>
                    <a:lnTo>
                      <a:pt x="13249" y="2558"/>
                    </a:lnTo>
                    <a:lnTo>
                      <a:pt x="13030" y="2582"/>
                    </a:lnTo>
                    <a:lnTo>
                      <a:pt x="12859" y="2655"/>
                    </a:lnTo>
                    <a:lnTo>
                      <a:pt x="12689" y="2728"/>
                    </a:lnTo>
                    <a:lnTo>
                      <a:pt x="12519" y="2850"/>
                    </a:lnTo>
                    <a:lnTo>
                      <a:pt x="12519" y="2850"/>
                    </a:lnTo>
                    <a:lnTo>
                      <a:pt x="12445" y="2996"/>
                    </a:lnTo>
                    <a:lnTo>
                      <a:pt x="12372" y="3167"/>
                    </a:lnTo>
                    <a:lnTo>
                      <a:pt x="12324" y="3362"/>
                    </a:lnTo>
                    <a:lnTo>
                      <a:pt x="12324" y="3557"/>
                    </a:lnTo>
                    <a:lnTo>
                      <a:pt x="12324" y="3557"/>
                    </a:lnTo>
                    <a:lnTo>
                      <a:pt x="12324" y="3727"/>
                    </a:lnTo>
                    <a:lnTo>
                      <a:pt x="12372" y="3873"/>
                    </a:lnTo>
                    <a:lnTo>
                      <a:pt x="12445" y="4044"/>
                    </a:lnTo>
                    <a:lnTo>
                      <a:pt x="12519" y="4190"/>
                    </a:lnTo>
                    <a:lnTo>
                      <a:pt x="12519" y="41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53" name="Shape 1053"/>
              <p:cNvSpPr/>
              <p:nvPr/>
            </p:nvSpPr>
            <p:spPr>
              <a:xfrm>
                <a:off x="1056431" y="227541"/>
                <a:ext cx="336767" cy="336767"/>
              </a:xfrm>
              <a:custGeom>
                <a:avLst/>
                <a:gdLst/>
                <a:ahLst/>
                <a:cxnLst/>
                <a:rect l="0" t="0" r="0" b="0"/>
                <a:pathLst>
                  <a:path w="16027" h="16027" fill="none" extrusionOk="0">
                    <a:moveTo>
                      <a:pt x="14029" y="4019"/>
                    </a:moveTo>
                    <a:lnTo>
                      <a:pt x="14029" y="4019"/>
                    </a:lnTo>
                    <a:lnTo>
                      <a:pt x="14200" y="3849"/>
                    </a:lnTo>
                    <a:lnTo>
                      <a:pt x="14395" y="3752"/>
                    </a:lnTo>
                    <a:lnTo>
                      <a:pt x="14614" y="3678"/>
                    </a:lnTo>
                    <a:lnTo>
                      <a:pt x="14809" y="3630"/>
                    </a:lnTo>
                    <a:lnTo>
                      <a:pt x="15028" y="3581"/>
                    </a:lnTo>
                    <a:lnTo>
                      <a:pt x="15247" y="3484"/>
                    </a:lnTo>
                    <a:lnTo>
                      <a:pt x="15442" y="3362"/>
                    </a:lnTo>
                    <a:lnTo>
                      <a:pt x="15661" y="3191"/>
                    </a:lnTo>
                    <a:lnTo>
                      <a:pt x="15661" y="3191"/>
                    </a:lnTo>
                    <a:lnTo>
                      <a:pt x="15832" y="2997"/>
                    </a:lnTo>
                    <a:lnTo>
                      <a:pt x="15929" y="2777"/>
                    </a:lnTo>
                    <a:lnTo>
                      <a:pt x="16002" y="2534"/>
                    </a:lnTo>
                    <a:lnTo>
                      <a:pt x="16026" y="2266"/>
                    </a:lnTo>
                    <a:lnTo>
                      <a:pt x="16026" y="2266"/>
                    </a:lnTo>
                    <a:lnTo>
                      <a:pt x="16002" y="2047"/>
                    </a:lnTo>
                    <a:lnTo>
                      <a:pt x="15978" y="1827"/>
                    </a:lnTo>
                    <a:lnTo>
                      <a:pt x="15905" y="1633"/>
                    </a:lnTo>
                    <a:lnTo>
                      <a:pt x="15807" y="1413"/>
                    </a:lnTo>
                    <a:lnTo>
                      <a:pt x="15710" y="1243"/>
                    </a:lnTo>
                    <a:lnTo>
                      <a:pt x="15588" y="1048"/>
                    </a:lnTo>
                    <a:lnTo>
                      <a:pt x="15466" y="878"/>
                    </a:lnTo>
                    <a:lnTo>
                      <a:pt x="15320" y="707"/>
                    </a:lnTo>
                    <a:lnTo>
                      <a:pt x="15320" y="707"/>
                    </a:lnTo>
                    <a:lnTo>
                      <a:pt x="15150" y="561"/>
                    </a:lnTo>
                    <a:lnTo>
                      <a:pt x="14979" y="439"/>
                    </a:lnTo>
                    <a:lnTo>
                      <a:pt x="14784" y="317"/>
                    </a:lnTo>
                    <a:lnTo>
                      <a:pt x="14590" y="196"/>
                    </a:lnTo>
                    <a:lnTo>
                      <a:pt x="14395" y="123"/>
                    </a:lnTo>
                    <a:lnTo>
                      <a:pt x="14175" y="50"/>
                    </a:lnTo>
                    <a:lnTo>
                      <a:pt x="13981" y="25"/>
                    </a:lnTo>
                    <a:lnTo>
                      <a:pt x="13761" y="1"/>
                    </a:lnTo>
                    <a:lnTo>
                      <a:pt x="13761" y="1"/>
                    </a:lnTo>
                    <a:lnTo>
                      <a:pt x="13494" y="25"/>
                    </a:lnTo>
                    <a:lnTo>
                      <a:pt x="13250" y="98"/>
                    </a:lnTo>
                    <a:lnTo>
                      <a:pt x="13031" y="196"/>
                    </a:lnTo>
                    <a:lnTo>
                      <a:pt x="12836" y="366"/>
                    </a:lnTo>
                    <a:lnTo>
                      <a:pt x="12836" y="366"/>
                    </a:lnTo>
                    <a:lnTo>
                      <a:pt x="12665" y="561"/>
                    </a:lnTo>
                    <a:lnTo>
                      <a:pt x="12544" y="780"/>
                    </a:lnTo>
                    <a:lnTo>
                      <a:pt x="12471" y="975"/>
                    </a:lnTo>
                    <a:lnTo>
                      <a:pt x="12422" y="1194"/>
                    </a:lnTo>
                    <a:lnTo>
                      <a:pt x="12349" y="1413"/>
                    </a:lnTo>
                    <a:lnTo>
                      <a:pt x="12276" y="1608"/>
                    </a:lnTo>
                    <a:lnTo>
                      <a:pt x="12178" y="1827"/>
                    </a:lnTo>
                    <a:lnTo>
                      <a:pt x="12008" y="1998"/>
                    </a:lnTo>
                    <a:lnTo>
                      <a:pt x="12008" y="1998"/>
                    </a:lnTo>
                    <a:lnTo>
                      <a:pt x="11740" y="2266"/>
                    </a:lnTo>
                    <a:lnTo>
                      <a:pt x="11496" y="2436"/>
                    </a:lnTo>
                    <a:lnTo>
                      <a:pt x="11277" y="2534"/>
                    </a:lnTo>
                    <a:lnTo>
                      <a:pt x="11082" y="2582"/>
                    </a:lnTo>
                    <a:lnTo>
                      <a:pt x="10888" y="2582"/>
                    </a:lnTo>
                    <a:lnTo>
                      <a:pt x="10717" y="2534"/>
                    </a:lnTo>
                    <a:lnTo>
                      <a:pt x="10547" y="2412"/>
                    </a:lnTo>
                    <a:lnTo>
                      <a:pt x="10376" y="2290"/>
                    </a:lnTo>
                    <a:lnTo>
                      <a:pt x="10206" y="2095"/>
                    </a:lnTo>
                    <a:lnTo>
                      <a:pt x="10035" y="1901"/>
                    </a:lnTo>
                    <a:lnTo>
                      <a:pt x="9670" y="1413"/>
                    </a:lnTo>
                    <a:lnTo>
                      <a:pt x="9231" y="878"/>
                    </a:lnTo>
                    <a:lnTo>
                      <a:pt x="8988" y="585"/>
                    </a:lnTo>
                    <a:lnTo>
                      <a:pt x="8720" y="293"/>
                    </a:lnTo>
                    <a:lnTo>
                      <a:pt x="8720" y="293"/>
                    </a:lnTo>
                    <a:lnTo>
                      <a:pt x="8574" y="171"/>
                    </a:lnTo>
                    <a:lnTo>
                      <a:pt x="8379" y="74"/>
                    </a:lnTo>
                    <a:lnTo>
                      <a:pt x="8209" y="25"/>
                    </a:lnTo>
                    <a:lnTo>
                      <a:pt x="8014" y="1"/>
                    </a:lnTo>
                    <a:lnTo>
                      <a:pt x="8014" y="1"/>
                    </a:lnTo>
                    <a:lnTo>
                      <a:pt x="7916" y="25"/>
                    </a:lnTo>
                    <a:lnTo>
                      <a:pt x="7770" y="98"/>
                    </a:lnTo>
                    <a:lnTo>
                      <a:pt x="7307" y="366"/>
                    </a:lnTo>
                    <a:lnTo>
                      <a:pt x="7039" y="537"/>
                    </a:lnTo>
                    <a:lnTo>
                      <a:pt x="6747" y="756"/>
                    </a:lnTo>
                    <a:lnTo>
                      <a:pt x="6431" y="975"/>
                    </a:lnTo>
                    <a:lnTo>
                      <a:pt x="6138" y="1243"/>
                    </a:lnTo>
                    <a:lnTo>
                      <a:pt x="5870" y="1511"/>
                    </a:lnTo>
                    <a:lnTo>
                      <a:pt x="5627" y="1803"/>
                    </a:lnTo>
                    <a:lnTo>
                      <a:pt x="5432" y="2095"/>
                    </a:lnTo>
                    <a:lnTo>
                      <a:pt x="5359" y="2242"/>
                    </a:lnTo>
                    <a:lnTo>
                      <a:pt x="5310" y="2412"/>
                    </a:lnTo>
                    <a:lnTo>
                      <a:pt x="5262" y="2558"/>
                    </a:lnTo>
                    <a:lnTo>
                      <a:pt x="5237" y="2704"/>
                    </a:lnTo>
                    <a:lnTo>
                      <a:pt x="5237" y="2850"/>
                    </a:lnTo>
                    <a:lnTo>
                      <a:pt x="5262" y="3021"/>
                    </a:lnTo>
                    <a:lnTo>
                      <a:pt x="5310" y="3167"/>
                    </a:lnTo>
                    <a:lnTo>
                      <a:pt x="5383" y="3313"/>
                    </a:lnTo>
                    <a:lnTo>
                      <a:pt x="5481" y="3459"/>
                    </a:lnTo>
                    <a:lnTo>
                      <a:pt x="5603" y="3605"/>
                    </a:lnTo>
                    <a:lnTo>
                      <a:pt x="5603" y="3605"/>
                    </a:lnTo>
                    <a:lnTo>
                      <a:pt x="5797" y="3752"/>
                    </a:lnTo>
                    <a:lnTo>
                      <a:pt x="5992" y="3849"/>
                    </a:lnTo>
                    <a:lnTo>
                      <a:pt x="6187" y="3946"/>
                    </a:lnTo>
                    <a:lnTo>
                      <a:pt x="6406" y="3995"/>
                    </a:lnTo>
                    <a:lnTo>
                      <a:pt x="6625" y="4044"/>
                    </a:lnTo>
                    <a:lnTo>
                      <a:pt x="6845" y="4141"/>
                    </a:lnTo>
                    <a:lnTo>
                      <a:pt x="7039" y="4239"/>
                    </a:lnTo>
                    <a:lnTo>
                      <a:pt x="7234" y="4409"/>
                    </a:lnTo>
                    <a:lnTo>
                      <a:pt x="7234" y="4409"/>
                    </a:lnTo>
                    <a:lnTo>
                      <a:pt x="7405" y="4604"/>
                    </a:lnTo>
                    <a:lnTo>
                      <a:pt x="7502" y="4823"/>
                    </a:lnTo>
                    <a:lnTo>
                      <a:pt x="7575" y="5067"/>
                    </a:lnTo>
                    <a:lnTo>
                      <a:pt x="7600" y="5359"/>
                    </a:lnTo>
                    <a:lnTo>
                      <a:pt x="7600" y="5359"/>
                    </a:lnTo>
                    <a:lnTo>
                      <a:pt x="7575" y="5554"/>
                    </a:lnTo>
                    <a:lnTo>
                      <a:pt x="7551" y="5773"/>
                    </a:lnTo>
                    <a:lnTo>
                      <a:pt x="7478" y="5968"/>
                    </a:lnTo>
                    <a:lnTo>
                      <a:pt x="7405" y="6163"/>
                    </a:lnTo>
                    <a:lnTo>
                      <a:pt x="7307" y="6357"/>
                    </a:lnTo>
                    <a:lnTo>
                      <a:pt x="7186" y="6552"/>
                    </a:lnTo>
                    <a:lnTo>
                      <a:pt x="7039" y="6723"/>
                    </a:lnTo>
                    <a:lnTo>
                      <a:pt x="6893" y="6893"/>
                    </a:lnTo>
                    <a:lnTo>
                      <a:pt x="6893" y="6893"/>
                    </a:lnTo>
                    <a:lnTo>
                      <a:pt x="6723" y="7039"/>
                    </a:lnTo>
                    <a:lnTo>
                      <a:pt x="6552" y="7186"/>
                    </a:lnTo>
                    <a:lnTo>
                      <a:pt x="6382" y="7283"/>
                    </a:lnTo>
                    <a:lnTo>
                      <a:pt x="6187" y="7405"/>
                    </a:lnTo>
                    <a:lnTo>
                      <a:pt x="5992" y="7478"/>
                    </a:lnTo>
                    <a:lnTo>
                      <a:pt x="5773" y="7551"/>
                    </a:lnTo>
                    <a:lnTo>
                      <a:pt x="5554" y="7575"/>
                    </a:lnTo>
                    <a:lnTo>
                      <a:pt x="5359" y="7600"/>
                    </a:lnTo>
                    <a:lnTo>
                      <a:pt x="5359" y="7600"/>
                    </a:lnTo>
                    <a:lnTo>
                      <a:pt x="5091" y="7575"/>
                    </a:lnTo>
                    <a:lnTo>
                      <a:pt x="4848" y="7502"/>
                    </a:lnTo>
                    <a:lnTo>
                      <a:pt x="4604" y="7405"/>
                    </a:lnTo>
                    <a:lnTo>
                      <a:pt x="4409" y="7234"/>
                    </a:lnTo>
                    <a:lnTo>
                      <a:pt x="4409" y="7234"/>
                    </a:lnTo>
                    <a:lnTo>
                      <a:pt x="4239" y="7039"/>
                    </a:lnTo>
                    <a:lnTo>
                      <a:pt x="4117" y="6820"/>
                    </a:lnTo>
                    <a:lnTo>
                      <a:pt x="4044" y="6601"/>
                    </a:lnTo>
                    <a:lnTo>
                      <a:pt x="3971" y="6382"/>
                    </a:lnTo>
                    <a:lnTo>
                      <a:pt x="3922" y="6187"/>
                    </a:lnTo>
                    <a:lnTo>
                      <a:pt x="3849" y="5992"/>
                    </a:lnTo>
                    <a:lnTo>
                      <a:pt x="3752" y="5797"/>
                    </a:lnTo>
                    <a:lnTo>
                      <a:pt x="3605" y="5602"/>
                    </a:lnTo>
                    <a:lnTo>
                      <a:pt x="3605" y="5602"/>
                    </a:lnTo>
                    <a:lnTo>
                      <a:pt x="3459" y="5481"/>
                    </a:lnTo>
                    <a:lnTo>
                      <a:pt x="3313" y="5383"/>
                    </a:lnTo>
                    <a:lnTo>
                      <a:pt x="3167" y="5310"/>
                    </a:lnTo>
                    <a:lnTo>
                      <a:pt x="3021" y="5262"/>
                    </a:lnTo>
                    <a:lnTo>
                      <a:pt x="2850" y="5237"/>
                    </a:lnTo>
                    <a:lnTo>
                      <a:pt x="2704" y="5237"/>
                    </a:lnTo>
                    <a:lnTo>
                      <a:pt x="2558" y="5262"/>
                    </a:lnTo>
                    <a:lnTo>
                      <a:pt x="2412" y="5310"/>
                    </a:lnTo>
                    <a:lnTo>
                      <a:pt x="2242" y="5359"/>
                    </a:lnTo>
                    <a:lnTo>
                      <a:pt x="2095" y="5432"/>
                    </a:lnTo>
                    <a:lnTo>
                      <a:pt x="1803" y="5627"/>
                    </a:lnTo>
                    <a:lnTo>
                      <a:pt x="1511" y="5870"/>
                    </a:lnTo>
                    <a:lnTo>
                      <a:pt x="1243" y="6138"/>
                    </a:lnTo>
                    <a:lnTo>
                      <a:pt x="975" y="6431"/>
                    </a:lnTo>
                    <a:lnTo>
                      <a:pt x="756" y="6747"/>
                    </a:lnTo>
                    <a:lnTo>
                      <a:pt x="537" y="7039"/>
                    </a:lnTo>
                    <a:lnTo>
                      <a:pt x="366" y="7307"/>
                    </a:lnTo>
                    <a:lnTo>
                      <a:pt x="98" y="7770"/>
                    </a:lnTo>
                    <a:lnTo>
                      <a:pt x="25" y="7916"/>
                    </a:lnTo>
                    <a:lnTo>
                      <a:pt x="1" y="8014"/>
                    </a:lnTo>
                    <a:lnTo>
                      <a:pt x="1" y="8014"/>
                    </a:lnTo>
                    <a:lnTo>
                      <a:pt x="25" y="8208"/>
                    </a:lnTo>
                    <a:lnTo>
                      <a:pt x="74" y="8379"/>
                    </a:lnTo>
                    <a:lnTo>
                      <a:pt x="171" y="8574"/>
                    </a:lnTo>
                    <a:lnTo>
                      <a:pt x="293" y="8720"/>
                    </a:lnTo>
                    <a:lnTo>
                      <a:pt x="293" y="8720"/>
                    </a:lnTo>
                    <a:lnTo>
                      <a:pt x="585" y="8988"/>
                    </a:lnTo>
                    <a:lnTo>
                      <a:pt x="878" y="9231"/>
                    </a:lnTo>
                    <a:lnTo>
                      <a:pt x="1413" y="9670"/>
                    </a:lnTo>
                    <a:lnTo>
                      <a:pt x="1901" y="10035"/>
                    </a:lnTo>
                    <a:lnTo>
                      <a:pt x="2095" y="10206"/>
                    </a:lnTo>
                    <a:lnTo>
                      <a:pt x="2290" y="10376"/>
                    </a:lnTo>
                    <a:lnTo>
                      <a:pt x="2412" y="10547"/>
                    </a:lnTo>
                    <a:lnTo>
                      <a:pt x="2534" y="10717"/>
                    </a:lnTo>
                    <a:lnTo>
                      <a:pt x="2583" y="10888"/>
                    </a:lnTo>
                    <a:lnTo>
                      <a:pt x="2583" y="11082"/>
                    </a:lnTo>
                    <a:lnTo>
                      <a:pt x="2534" y="11277"/>
                    </a:lnTo>
                    <a:lnTo>
                      <a:pt x="2436" y="11496"/>
                    </a:lnTo>
                    <a:lnTo>
                      <a:pt x="2266" y="11740"/>
                    </a:lnTo>
                    <a:lnTo>
                      <a:pt x="1998" y="12008"/>
                    </a:lnTo>
                    <a:lnTo>
                      <a:pt x="1998" y="12008"/>
                    </a:lnTo>
                    <a:lnTo>
                      <a:pt x="1828" y="12178"/>
                    </a:lnTo>
                    <a:lnTo>
                      <a:pt x="1633" y="12276"/>
                    </a:lnTo>
                    <a:lnTo>
                      <a:pt x="1413" y="12349"/>
                    </a:lnTo>
                    <a:lnTo>
                      <a:pt x="1219" y="12398"/>
                    </a:lnTo>
                    <a:lnTo>
                      <a:pt x="999" y="12446"/>
                    </a:lnTo>
                    <a:lnTo>
                      <a:pt x="780" y="12544"/>
                    </a:lnTo>
                    <a:lnTo>
                      <a:pt x="585" y="12665"/>
                    </a:lnTo>
                    <a:lnTo>
                      <a:pt x="366" y="12836"/>
                    </a:lnTo>
                    <a:lnTo>
                      <a:pt x="366" y="12836"/>
                    </a:lnTo>
                    <a:lnTo>
                      <a:pt x="196" y="13031"/>
                    </a:lnTo>
                    <a:lnTo>
                      <a:pt x="98" y="13250"/>
                    </a:lnTo>
                    <a:lnTo>
                      <a:pt x="25" y="13493"/>
                    </a:lnTo>
                    <a:lnTo>
                      <a:pt x="1" y="13761"/>
                    </a:lnTo>
                    <a:lnTo>
                      <a:pt x="1" y="13761"/>
                    </a:lnTo>
                    <a:lnTo>
                      <a:pt x="25" y="13981"/>
                    </a:lnTo>
                    <a:lnTo>
                      <a:pt x="50" y="14200"/>
                    </a:lnTo>
                    <a:lnTo>
                      <a:pt x="123" y="14395"/>
                    </a:lnTo>
                    <a:lnTo>
                      <a:pt x="220" y="14614"/>
                    </a:lnTo>
                    <a:lnTo>
                      <a:pt x="318" y="14784"/>
                    </a:lnTo>
                    <a:lnTo>
                      <a:pt x="439" y="14979"/>
                    </a:lnTo>
                    <a:lnTo>
                      <a:pt x="561" y="15150"/>
                    </a:lnTo>
                    <a:lnTo>
                      <a:pt x="707" y="15320"/>
                    </a:lnTo>
                    <a:lnTo>
                      <a:pt x="707" y="15320"/>
                    </a:lnTo>
                    <a:lnTo>
                      <a:pt x="878" y="15466"/>
                    </a:lnTo>
                    <a:lnTo>
                      <a:pt x="1048" y="15588"/>
                    </a:lnTo>
                    <a:lnTo>
                      <a:pt x="1243" y="15710"/>
                    </a:lnTo>
                    <a:lnTo>
                      <a:pt x="1438" y="15832"/>
                    </a:lnTo>
                    <a:lnTo>
                      <a:pt x="1633" y="15905"/>
                    </a:lnTo>
                    <a:lnTo>
                      <a:pt x="1852" y="15978"/>
                    </a:lnTo>
                    <a:lnTo>
                      <a:pt x="2047" y="16002"/>
                    </a:lnTo>
                    <a:lnTo>
                      <a:pt x="2266" y="16026"/>
                    </a:lnTo>
                    <a:lnTo>
                      <a:pt x="2266" y="16026"/>
                    </a:lnTo>
                    <a:lnTo>
                      <a:pt x="2534" y="16002"/>
                    </a:lnTo>
                    <a:lnTo>
                      <a:pt x="2777" y="15929"/>
                    </a:lnTo>
                    <a:lnTo>
                      <a:pt x="2997" y="15832"/>
                    </a:lnTo>
                    <a:lnTo>
                      <a:pt x="3191" y="15661"/>
                    </a:lnTo>
                    <a:lnTo>
                      <a:pt x="3191" y="15661"/>
                    </a:lnTo>
                    <a:lnTo>
                      <a:pt x="3362" y="15466"/>
                    </a:lnTo>
                    <a:lnTo>
                      <a:pt x="3484" y="15247"/>
                    </a:lnTo>
                    <a:lnTo>
                      <a:pt x="3557" y="15052"/>
                    </a:lnTo>
                    <a:lnTo>
                      <a:pt x="3605" y="14833"/>
                    </a:lnTo>
                    <a:lnTo>
                      <a:pt x="3679" y="14614"/>
                    </a:lnTo>
                    <a:lnTo>
                      <a:pt x="3752" y="14419"/>
                    </a:lnTo>
                    <a:lnTo>
                      <a:pt x="3849" y="14200"/>
                    </a:lnTo>
                    <a:lnTo>
                      <a:pt x="4019" y="14029"/>
                    </a:lnTo>
                    <a:lnTo>
                      <a:pt x="4019" y="14029"/>
                    </a:lnTo>
                    <a:lnTo>
                      <a:pt x="4287" y="13786"/>
                    </a:lnTo>
                    <a:lnTo>
                      <a:pt x="4531" y="13591"/>
                    </a:lnTo>
                    <a:lnTo>
                      <a:pt x="4750" y="13493"/>
                    </a:lnTo>
                    <a:lnTo>
                      <a:pt x="4945" y="13445"/>
                    </a:lnTo>
                    <a:lnTo>
                      <a:pt x="5140" y="13445"/>
                    </a:lnTo>
                    <a:lnTo>
                      <a:pt x="5310" y="13493"/>
                    </a:lnTo>
                    <a:lnTo>
                      <a:pt x="5481" y="13615"/>
                    </a:lnTo>
                    <a:lnTo>
                      <a:pt x="5651" y="13737"/>
                    </a:lnTo>
                    <a:lnTo>
                      <a:pt x="5822" y="13932"/>
                    </a:lnTo>
                    <a:lnTo>
                      <a:pt x="5992" y="14127"/>
                    </a:lnTo>
                    <a:lnTo>
                      <a:pt x="6358" y="14614"/>
                    </a:lnTo>
                    <a:lnTo>
                      <a:pt x="6796" y="15150"/>
                    </a:lnTo>
                    <a:lnTo>
                      <a:pt x="7039" y="15442"/>
                    </a:lnTo>
                    <a:lnTo>
                      <a:pt x="7307" y="15734"/>
                    </a:lnTo>
                    <a:lnTo>
                      <a:pt x="7307" y="15734"/>
                    </a:lnTo>
                    <a:lnTo>
                      <a:pt x="7454" y="15856"/>
                    </a:lnTo>
                    <a:lnTo>
                      <a:pt x="7648" y="15953"/>
                    </a:lnTo>
                    <a:lnTo>
                      <a:pt x="7819" y="16002"/>
                    </a:lnTo>
                    <a:lnTo>
                      <a:pt x="8014" y="16026"/>
                    </a:lnTo>
                    <a:lnTo>
                      <a:pt x="8014" y="16026"/>
                    </a:lnTo>
                    <a:lnTo>
                      <a:pt x="8111" y="16002"/>
                    </a:lnTo>
                    <a:lnTo>
                      <a:pt x="8257" y="15929"/>
                    </a:lnTo>
                    <a:lnTo>
                      <a:pt x="8720" y="15661"/>
                    </a:lnTo>
                    <a:lnTo>
                      <a:pt x="8988" y="15491"/>
                    </a:lnTo>
                    <a:lnTo>
                      <a:pt x="9280" y="15271"/>
                    </a:lnTo>
                    <a:lnTo>
                      <a:pt x="9597" y="15052"/>
                    </a:lnTo>
                    <a:lnTo>
                      <a:pt x="9889" y="14784"/>
                    </a:lnTo>
                    <a:lnTo>
                      <a:pt x="10157" y="14516"/>
                    </a:lnTo>
                    <a:lnTo>
                      <a:pt x="10400" y="14224"/>
                    </a:lnTo>
                    <a:lnTo>
                      <a:pt x="10595" y="13932"/>
                    </a:lnTo>
                    <a:lnTo>
                      <a:pt x="10668" y="13786"/>
                    </a:lnTo>
                    <a:lnTo>
                      <a:pt x="10717" y="13615"/>
                    </a:lnTo>
                    <a:lnTo>
                      <a:pt x="10766" y="13469"/>
                    </a:lnTo>
                    <a:lnTo>
                      <a:pt x="10790" y="13323"/>
                    </a:lnTo>
                    <a:lnTo>
                      <a:pt x="10790" y="13177"/>
                    </a:lnTo>
                    <a:lnTo>
                      <a:pt x="10766" y="13006"/>
                    </a:lnTo>
                    <a:lnTo>
                      <a:pt x="10717" y="12860"/>
                    </a:lnTo>
                    <a:lnTo>
                      <a:pt x="10644" y="12714"/>
                    </a:lnTo>
                    <a:lnTo>
                      <a:pt x="10547" y="12568"/>
                    </a:lnTo>
                    <a:lnTo>
                      <a:pt x="10425" y="12422"/>
                    </a:lnTo>
                    <a:lnTo>
                      <a:pt x="10425" y="12422"/>
                    </a:lnTo>
                    <a:lnTo>
                      <a:pt x="10230" y="12276"/>
                    </a:lnTo>
                    <a:lnTo>
                      <a:pt x="10035" y="12178"/>
                    </a:lnTo>
                    <a:lnTo>
                      <a:pt x="9840" y="12105"/>
                    </a:lnTo>
                    <a:lnTo>
                      <a:pt x="9621" y="12032"/>
                    </a:lnTo>
                    <a:lnTo>
                      <a:pt x="9402" y="11983"/>
                    </a:lnTo>
                    <a:lnTo>
                      <a:pt x="9183" y="11886"/>
                    </a:lnTo>
                    <a:lnTo>
                      <a:pt x="8988" y="11789"/>
                    </a:lnTo>
                    <a:lnTo>
                      <a:pt x="8793" y="11618"/>
                    </a:lnTo>
                    <a:lnTo>
                      <a:pt x="8793" y="11618"/>
                    </a:lnTo>
                    <a:lnTo>
                      <a:pt x="8623" y="11423"/>
                    </a:lnTo>
                    <a:lnTo>
                      <a:pt x="8525" y="11204"/>
                    </a:lnTo>
                    <a:lnTo>
                      <a:pt x="8452" y="10961"/>
                    </a:lnTo>
                    <a:lnTo>
                      <a:pt x="8428" y="10668"/>
                    </a:lnTo>
                    <a:lnTo>
                      <a:pt x="8428" y="10668"/>
                    </a:lnTo>
                    <a:lnTo>
                      <a:pt x="8452" y="10473"/>
                    </a:lnTo>
                    <a:lnTo>
                      <a:pt x="8476" y="10254"/>
                    </a:lnTo>
                    <a:lnTo>
                      <a:pt x="8549" y="10059"/>
                    </a:lnTo>
                    <a:lnTo>
                      <a:pt x="8623" y="9865"/>
                    </a:lnTo>
                    <a:lnTo>
                      <a:pt x="8720" y="9670"/>
                    </a:lnTo>
                    <a:lnTo>
                      <a:pt x="8842" y="9475"/>
                    </a:lnTo>
                    <a:lnTo>
                      <a:pt x="8988" y="9304"/>
                    </a:lnTo>
                    <a:lnTo>
                      <a:pt x="9134" y="9134"/>
                    </a:lnTo>
                    <a:lnTo>
                      <a:pt x="9134" y="9134"/>
                    </a:lnTo>
                    <a:lnTo>
                      <a:pt x="9304" y="8988"/>
                    </a:lnTo>
                    <a:lnTo>
                      <a:pt x="9475" y="8866"/>
                    </a:lnTo>
                    <a:lnTo>
                      <a:pt x="9645" y="8744"/>
                    </a:lnTo>
                    <a:lnTo>
                      <a:pt x="9840" y="8622"/>
                    </a:lnTo>
                    <a:lnTo>
                      <a:pt x="10035" y="8549"/>
                    </a:lnTo>
                    <a:lnTo>
                      <a:pt x="10254" y="8476"/>
                    </a:lnTo>
                    <a:lnTo>
                      <a:pt x="10474" y="8452"/>
                    </a:lnTo>
                    <a:lnTo>
                      <a:pt x="10668" y="8428"/>
                    </a:lnTo>
                    <a:lnTo>
                      <a:pt x="10668" y="8428"/>
                    </a:lnTo>
                    <a:lnTo>
                      <a:pt x="10936" y="8452"/>
                    </a:lnTo>
                    <a:lnTo>
                      <a:pt x="11180" y="8525"/>
                    </a:lnTo>
                    <a:lnTo>
                      <a:pt x="11423" y="8622"/>
                    </a:lnTo>
                    <a:lnTo>
                      <a:pt x="11618" y="8793"/>
                    </a:lnTo>
                    <a:lnTo>
                      <a:pt x="11618" y="8793"/>
                    </a:lnTo>
                    <a:lnTo>
                      <a:pt x="11789" y="8988"/>
                    </a:lnTo>
                    <a:lnTo>
                      <a:pt x="11910" y="9207"/>
                    </a:lnTo>
                    <a:lnTo>
                      <a:pt x="11984" y="9426"/>
                    </a:lnTo>
                    <a:lnTo>
                      <a:pt x="12057" y="9645"/>
                    </a:lnTo>
                    <a:lnTo>
                      <a:pt x="12105" y="9840"/>
                    </a:lnTo>
                    <a:lnTo>
                      <a:pt x="12178" y="10035"/>
                    </a:lnTo>
                    <a:lnTo>
                      <a:pt x="12276" y="10230"/>
                    </a:lnTo>
                    <a:lnTo>
                      <a:pt x="12422" y="10425"/>
                    </a:lnTo>
                    <a:lnTo>
                      <a:pt x="12422" y="10425"/>
                    </a:lnTo>
                    <a:lnTo>
                      <a:pt x="12568" y="10547"/>
                    </a:lnTo>
                    <a:lnTo>
                      <a:pt x="12714" y="10644"/>
                    </a:lnTo>
                    <a:lnTo>
                      <a:pt x="12860" y="10717"/>
                    </a:lnTo>
                    <a:lnTo>
                      <a:pt x="13006" y="10766"/>
                    </a:lnTo>
                    <a:lnTo>
                      <a:pt x="13177" y="10790"/>
                    </a:lnTo>
                    <a:lnTo>
                      <a:pt x="13323" y="10790"/>
                    </a:lnTo>
                    <a:lnTo>
                      <a:pt x="13469" y="10766"/>
                    </a:lnTo>
                    <a:lnTo>
                      <a:pt x="13615" y="10717"/>
                    </a:lnTo>
                    <a:lnTo>
                      <a:pt x="13786" y="10668"/>
                    </a:lnTo>
                    <a:lnTo>
                      <a:pt x="13932" y="10595"/>
                    </a:lnTo>
                    <a:lnTo>
                      <a:pt x="14224" y="10400"/>
                    </a:lnTo>
                    <a:lnTo>
                      <a:pt x="14516" y="10157"/>
                    </a:lnTo>
                    <a:lnTo>
                      <a:pt x="14784" y="9889"/>
                    </a:lnTo>
                    <a:lnTo>
                      <a:pt x="15052" y="9597"/>
                    </a:lnTo>
                    <a:lnTo>
                      <a:pt x="15271" y="9280"/>
                    </a:lnTo>
                    <a:lnTo>
                      <a:pt x="15491" y="8988"/>
                    </a:lnTo>
                    <a:lnTo>
                      <a:pt x="15661" y="8720"/>
                    </a:lnTo>
                    <a:lnTo>
                      <a:pt x="15929" y="8257"/>
                    </a:lnTo>
                    <a:lnTo>
                      <a:pt x="16002" y="8111"/>
                    </a:lnTo>
                    <a:lnTo>
                      <a:pt x="16026" y="8014"/>
                    </a:lnTo>
                    <a:lnTo>
                      <a:pt x="16026" y="8014"/>
                    </a:lnTo>
                    <a:lnTo>
                      <a:pt x="16002" y="7819"/>
                    </a:lnTo>
                    <a:lnTo>
                      <a:pt x="15953" y="7648"/>
                    </a:lnTo>
                    <a:lnTo>
                      <a:pt x="15856" y="7453"/>
                    </a:lnTo>
                    <a:lnTo>
                      <a:pt x="15734" y="7307"/>
                    </a:lnTo>
                    <a:lnTo>
                      <a:pt x="15734" y="7307"/>
                    </a:lnTo>
                    <a:lnTo>
                      <a:pt x="15442" y="7039"/>
                    </a:lnTo>
                    <a:lnTo>
                      <a:pt x="15150" y="6796"/>
                    </a:lnTo>
                    <a:lnTo>
                      <a:pt x="14614" y="6357"/>
                    </a:lnTo>
                    <a:lnTo>
                      <a:pt x="14127" y="5992"/>
                    </a:lnTo>
                    <a:lnTo>
                      <a:pt x="13932" y="5822"/>
                    </a:lnTo>
                    <a:lnTo>
                      <a:pt x="13737" y="5651"/>
                    </a:lnTo>
                    <a:lnTo>
                      <a:pt x="13615" y="5481"/>
                    </a:lnTo>
                    <a:lnTo>
                      <a:pt x="13494" y="5310"/>
                    </a:lnTo>
                    <a:lnTo>
                      <a:pt x="13445" y="5140"/>
                    </a:lnTo>
                    <a:lnTo>
                      <a:pt x="13445" y="4945"/>
                    </a:lnTo>
                    <a:lnTo>
                      <a:pt x="13494" y="4750"/>
                    </a:lnTo>
                    <a:lnTo>
                      <a:pt x="13591" y="4531"/>
                    </a:lnTo>
                    <a:lnTo>
                      <a:pt x="13761" y="4287"/>
                    </a:lnTo>
                    <a:lnTo>
                      <a:pt x="14029" y="4019"/>
                    </a:lnTo>
                    <a:lnTo>
                      <a:pt x="14029" y="401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54" name="Shape 1054"/>
              <p:cNvGrpSpPr/>
              <p:nvPr/>
            </p:nvGrpSpPr>
            <p:grpSpPr>
              <a:xfrm>
                <a:off x="1913921" y="220890"/>
                <a:ext cx="342881" cy="350068"/>
                <a:chOff x="3951850" y="2985350"/>
                <a:chExt cx="407950" cy="416500"/>
              </a:xfrm>
            </p:grpSpPr>
            <p:sp>
              <p:nvSpPr>
                <p:cNvPr id="1055" name="Shape 1055"/>
                <p:cNvSpPr/>
                <p:nvPr/>
              </p:nvSpPr>
              <p:spPr>
                <a:xfrm>
                  <a:off x="3951850" y="2985350"/>
                  <a:ext cx="314800" cy="314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592" h="12593" fill="none" extrusionOk="0">
                      <a:moveTo>
                        <a:pt x="6284" y="1"/>
                      </a:moveTo>
                      <a:lnTo>
                        <a:pt x="6284" y="1"/>
                      </a:lnTo>
                      <a:lnTo>
                        <a:pt x="5967" y="25"/>
                      </a:lnTo>
                      <a:lnTo>
                        <a:pt x="5651" y="49"/>
                      </a:lnTo>
                      <a:lnTo>
                        <a:pt x="5334" y="74"/>
                      </a:lnTo>
                      <a:lnTo>
                        <a:pt x="5017" y="147"/>
                      </a:lnTo>
                      <a:lnTo>
                        <a:pt x="4725" y="220"/>
                      </a:lnTo>
                      <a:lnTo>
                        <a:pt x="4433" y="293"/>
                      </a:lnTo>
                      <a:lnTo>
                        <a:pt x="4141" y="390"/>
                      </a:lnTo>
                      <a:lnTo>
                        <a:pt x="3848" y="512"/>
                      </a:lnTo>
                      <a:lnTo>
                        <a:pt x="3556" y="634"/>
                      </a:lnTo>
                      <a:lnTo>
                        <a:pt x="3288" y="780"/>
                      </a:lnTo>
                      <a:lnTo>
                        <a:pt x="3020" y="926"/>
                      </a:lnTo>
                      <a:lnTo>
                        <a:pt x="2777" y="1072"/>
                      </a:lnTo>
                      <a:lnTo>
                        <a:pt x="2290" y="1437"/>
                      </a:lnTo>
                      <a:lnTo>
                        <a:pt x="1851" y="1852"/>
                      </a:lnTo>
                      <a:lnTo>
                        <a:pt x="1437" y="2290"/>
                      </a:lnTo>
                      <a:lnTo>
                        <a:pt x="1072" y="2777"/>
                      </a:lnTo>
                      <a:lnTo>
                        <a:pt x="901" y="3045"/>
                      </a:lnTo>
                      <a:lnTo>
                        <a:pt x="755" y="3313"/>
                      </a:lnTo>
                      <a:lnTo>
                        <a:pt x="609" y="3581"/>
                      </a:lnTo>
                      <a:lnTo>
                        <a:pt x="487" y="3849"/>
                      </a:lnTo>
                      <a:lnTo>
                        <a:pt x="390" y="4141"/>
                      </a:lnTo>
                      <a:lnTo>
                        <a:pt x="292" y="4433"/>
                      </a:lnTo>
                      <a:lnTo>
                        <a:pt x="195" y="4725"/>
                      </a:lnTo>
                      <a:lnTo>
                        <a:pt x="122" y="5042"/>
                      </a:lnTo>
                      <a:lnTo>
                        <a:pt x="73" y="5334"/>
                      </a:lnTo>
                      <a:lnTo>
                        <a:pt x="25" y="5651"/>
                      </a:lnTo>
                      <a:lnTo>
                        <a:pt x="0" y="5968"/>
                      </a:lnTo>
                      <a:lnTo>
                        <a:pt x="0" y="6308"/>
                      </a:lnTo>
                      <a:lnTo>
                        <a:pt x="0" y="6308"/>
                      </a:lnTo>
                      <a:lnTo>
                        <a:pt x="0" y="6625"/>
                      </a:lnTo>
                      <a:lnTo>
                        <a:pt x="25" y="6942"/>
                      </a:lnTo>
                      <a:lnTo>
                        <a:pt x="73" y="7258"/>
                      </a:lnTo>
                      <a:lnTo>
                        <a:pt x="122" y="7575"/>
                      </a:lnTo>
                      <a:lnTo>
                        <a:pt x="195" y="7867"/>
                      </a:lnTo>
                      <a:lnTo>
                        <a:pt x="292" y="8184"/>
                      </a:lnTo>
                      <a:lnTo>
                        <a:pt x="390" y="8476"/>
                      </a:lnTo>
                      <a:lnTo>
                        <a:pt x="487" y="8744"/>
                      </a:lnTo>
                      <a:lnTo>
                        <a:pt x="609" y="9036"/>
                      </a:lnTo>
                      <a:lnTo>
                        <a:pt x="755" y="9304"/>
                      </a:lnTo>
                      <a:lnTo>
                        <a:pt x="901" y="9572"/>
                      </a:lnTo>
                      <a:lnTo>
                        <a:pt x="1072" y="9816"/>
                      </a:lnTo>
                      <a:lnTo>
                        <a:pt x="1437" y="10303"/>
                      </a:lnTo>
                      <a:lnTo>
                        <a:pt x="1851" y="10741"/>
                      </a:lnTo>
                      <a:lnTo>
                        <a:pt x="2290" y="11155"/>
                      </a:lnTo>
                      <a:lnTo>
                        <a:pt x="2777" y="11520"/>
                      </a:lnTo>
                      <a:lnTo>
                        <a:pt x="3020" y="11691"/>
                      </a:lnTo>
                      <a:lnTo>
                        <a:pt x="3288" y="11837"/>
                      </a:lnTo>
                      <a:lnTo>
                        <a:pt x="3556" y="11983"/>
                      </a:lnTo>
                      <a:lnTo>
                        <a:pt x="3848" y="12105"/>
                      </a:lnTo>
                      <a:lnTo>
                        <a:pt x="4141" y="12202"/>
                      </a:lnTo>
                      <a:lnTo>
                        <a:pt x="4433" y="12300"/>
                      </a:lnTo>
                      <a:lnTo>
                        <a:pt x="4725" y="12397"/>
                      </a:lnTo>
                      <a:lnTo>
                        <a:pt x="5017" y="12470"/>
                      </a:lnTo>
                      <a:lnTo>
                        <a:pt x="5334" y="12519"/>
                      </a:lnTo>
                      <a:lnTo>
                        <a:pt x="5651" y="12568"/>
                      </a:lnTo>
                      <a:lnTo>
                        <a:pt x="5967" y="12592"/>
                      </a:lnTo>
                      <a:lnTo>
                        <a:pt x="6284" y="12592"/>
                      </a:lnTo>
                      <a:lnTo>
                        <a:pt x="6284" y="12592"/>
                      </a:lnTo>
                      <a:lnTo>
                        <a:pt x="6625" y="12592"/>
                      </a:lnTo>
                      <a:lnTo>
                        <a:pt x="6941" y="12568"/>
                      </a:lnTo>
                      <a:lnTo>
                        <a:pt x="7258" y="12519"/>
                      </a:lnTo>
                      <a:lnTo>
                        <a:pt x="7550" y="12470"/>
                      </a:lnTo>
                      <a:lnTo>
                        <a:pt x="7867" y="12397"/>
                      </a:lnTo>
                      <a:lnTo>
                        <a:pt x="8159" y="12300"/>
                      </a:lnTo>
                      <a:lnTo>
                        <a:pt x="8451" y="12202"/>
                      </a:lnTo>
                      <a:lnTo>
                        <a:pt x="8744" y="12105"/>
                      </a:lnTo>
                      <a:lnTo>
                        <a:pt x="9012" y="11983"/>
                      </a:lnTo>
                      <a:lnTo>
                        <a:pt x="9279" y="11837"/>
                      </a:lnTo>
                      <a:lnTo>
                        <a:pt x="9547" y="11691"/>
                      </a:lnTo>
                      <a:lnTo>
                        <a:pt x="9815" y="11520"/>
                      </a:lnTo>
                      <a:lnTo>
                        <a:pt x="10302" y="11155"/>
                      </a:lnTo>
                      <a:lnTo>
                        <a:pt x="10741" y="10741"/>
                      </a:lnTo>
                      <a:lnTo>
                        <a:pt x="11155" y="10303"/>
                      </a:lnTo>
                      <a:lnTo>
                        <a:pt x="11520" y="9816"/>
                      </a:lnTo>
                      <a:lnTo>
                        <a:pt x="11666" y="9572"/>
                      </a:lnTo>
                      <a:lnTo>
                        <a:pt x="11812" y="9304"/>
                      </a:lnTo>
                      <a:lnTo>
                        <a:pt x="11958" y="9036"/>
                      </a:lnTo>
                      <a:lnTo>
                        <a:pt x="12080" y="8744"/>
                      </a:lnTo>
                      <a:lnTo>
                        <a:pt x="12202" y="8476"/>
                      </a:lnTo>
                      <a:lnTo>
                        <a:pt x="12299" y="8184"/>
                      </a:lnTo>
                      <a:lnTo>
                        <a:pt x="12397" y="7867"/>
                      </a:lnTo>
                      <a:lnTo>
                        <a:pt x="12446" y="7575"/>
                      </a:lnTo>
                      <a:lnTo>
                        <a:pt x="12519" y="7258"/>
                      </a:lnTo>
                      <a:lnTo>
                        <a:pt x="12543" y="6942"/>
                      </a:lnTo>
                      <a:lnTo>
                        <a:pt x="12567" y="6625"/>
                      </a:lnTo>
                      <a:lnTo>
                        <a:pt x="12592" y="6308"/>
                      </a:lnTo>
                      <a:lnTo>
                        <a:pt x="12592" y="6308"/>
                      </a:lnTo>
                      <a:lnTo>
                        <a:pt x="12567" y="5968"/>
                      </a:lnTo>
                      <a:lnTo>
                        <a:pt x="12543" y="5651"/>
                      </a:lnTo>
                      <a:lnTo>
                        <a:pt x="12519" y="5334"/>
                      </a:lnTo>
                      <a:lnTo>
                        <a:pt x="12446" y="5042"/>
                      </a:lnTo>
                      <a:lnTo>
                        <a:pt x="12397" y="4725"/>
                      </a:lnTo>
                      <a:lnTo>
                        <a:pt x="12299" y="4433"/>
                      </a:lnTo>
                      <a:lnTo>
                        <a:pt x="12202" y="4141"/>
                      </a:lnTo>
                      <a:lnTo>
                        <a:pt x="12080" y="3849"/>
                      </a:lnTo>
                      <a:lnTo>
                        <a:pt x="11958" y="3581"/>
                      </a:lnTo>
                      <a:lnTo>
                        <a:pt x="11812" y="3313"/>
                      </a:lnTo>
                      <a:lnTo>
                        <a:pt x="11666" y="3045"/>
                      </a:lnTo>
                      <a:lnTo>
                        <a:pt x="11520" y="2777"/>
                      </a:lnTo>
                      <a:lnTo>
                        <a:pt x="11155" y="2290"/>
                      </a:lnTo>
                      <a:lnTo>
                        <a:pt x="10741" y="1852"/>
                      </a:lnTo>
                      <a:lnTo>
                        <a:pt x="10302" y="1437"/>
                      </a:lnTo>
                      <a:lnTo>
                        <a:pt x="9815" y="1072"/>
                      </a:lnTo>
                      <a:lnTo>
                        <a:pt x="9547" y="926"/>
                      </a:lnTo>
                      <a:lnTo>
                        <a:pt x="9279" y="780"/>
                      </a:lnTo>
                      <a:lnTo>
                        <a:pt x="9012" y="634"/>
                      </a:lnTo>
                      <a:lnTo>
                        <a:pt x="8744" y="512"/>
                      </a:lnTo>
                      <a:lnTo>
                        <a:pt x="8451" y="390"/>
                      </a:lnTo>
                      <a:lnTo>
                        <a:pt x="8159" y="293"/>
                      </a:lnTo>
                      <a:lnTo>
                        <a:pt x="7867" y="220"/>
                      </a:lnTo>
                      <a:lnTo>
                        <a:pt x="7550" y="147"/>
                      </a:lnTo>
                      <a:lnTo>
                        <a:pt x="7258" y="74"/>
                      </a:lnTo>
                      <a:lnTo>
                        <a:pt x="6941" y="49"/>
                      </a:lnTo>
                      <a:lnTo>
                        <a:pt x="6625" y="25"/>
                      </a:lnTo>
                      <a:lnTo>
                        <a:pt x="6284" y="1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6" name="Shape 1056"/>
                <p:cNvSpPr/>
                <p:nvPr/>
              </p:nvSpPr>
              <p:spPr>
                <a:xfrm>
                  <a:off x="3988375" y="3021875"/>
                  <a:ext cx="241750" cy="2417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70" h="9670" fill="none" extrusionOk="0">
                      <a:moveTo>
                        <a:pt x="4823" y="1"/>
                      </a:moveTo>
                      <a:lnTo>
                        <a:pt x="4823" y="1"/>
                      </a:lnTo>
                      <a:lnTo>
                        <a:pt x="4336" y="25"/>
                      </a:lnTo>
                      <a:lnTo>
                        <a:pt x="3849" y="98"/>
                      </a:lnTo>
                      <a:lnTo>
                        <a:pt x="3386" y="220"/>
                      </a:lnTo>
                      <a:lnTo>
                        <a:pt x="2947" y="391"/>
                      </a:lnTo>
                      <a:lnTo>
                        <a:pt x="2533" y="585"/>
                      </a:lnTo>
                      <a:lnTo>
                        <a:pt x="2144" y="829"/>
                      </a:lnTo>
                      <a:lnTo>
                        <a:pt x="1754" y="1121"/>
                      </a:lnTo>
                      <a:lnTo>
                        <a:pt x="1413" y="1438"/>
                      </a:lnTo>
                      <a:lnTo>
                        <a:pt x="1096" y="1779"/>
                      </a:lnTo>
                      <a:lnTo>
                        <a:pt x="829" y="2144"/>
                      </a:lnTo>
                      <a:lnTo>
                        <a:pt x="585" y="2534"/>
                      </a:lnTo>
                      <a:lnTo>
                        <a:pt x="390" y="2972"/>
                      </a:lnTo>
                      <a:lnTo>
                        <a:pt x="220" y="3411"/>
                      </a:lnTo>
                      <a:lnTo>
                        <a:pt x="98" y="3873"/>
                      </a:lnTo>
                      <a:lnTo>
                        <a:pt x="25" y="4336"/>
                      </a:lnTo>
                      <a:lnTo>
                        <a:pt x="1" y="4847"/>
                      </a:lnTo>
                      <a:lnTo>
                        <a:pt x="1" y="4847"/>
                      </a:lnTo>
                      <a:lnTo>
                        <a:pt x="25" y="5335"/>
                      </a:lnTo>
                      <a:lnTo>
                        <a:pt x="98" y="5822"/>
                      </a:lnTo>
                      <a:lnTo>
                        <a:pt x="220" y="6284"/>
                      </a:lnTo>
                      <a:lnTo>
                        <a:pt x="390" y="6723"/>
                      </a:lnTo>
                      <a:lnTo>
                        <a:pt x="585" y="7137"/>
                      </a:lnTo>
                      <a:lnTo>
                        <a:pt x="829" y="7527"/>
                      </a:lnTo>
                      <a:lnTo>
                        <a:pt x="1096" y="7916"/>
                      </a:lnTo>
                      <a:lnTo>
                        <a:pt x="1413" y="8257"/>
                      </a:lnTo>
                      <a:lnTo>
                        <a:pt x="1754" y="8574"/>
                      </a:lnTo>
                      <a:lnTo>
                        <a:pt x="2144" y="8842"/>
                      </a:lnTo>
                      <a:lnTo>
                        <a:pt x="2533" y="9085"/>
                      </a:lnTo>
                      <a:lnTo>
                        <a:pt x="2947" y="9280"/>
                      </a:lnTo>
                      <a:lnTo>
                        <a:pt x="3386" y="9451"/>
                      </a:lnTo>
                      <a:lnTo>
                        <a:pt x="3849" y="9572"/>
                      </a:lnTo>
                      <a:lnTo>
                        <a:pt x="4336" y="9645"/>
                      </a:lnTo>
                      <a:lnTo>
                        <a:pt x="4823" y="9670"/>
                      </a:lnTo>
                      <a:lnTo>
                        <a:pt x="4823" y="9670"/>
                      </a:lnTo>
                      <a:lnTo>
                        <a:pt x="5334" y="9645"/>
                      </a:lnTo>
                      <a:lnTo>
                        <a:pt x="5797" y="9572"/>
                      </a:lnTo>
                      <a:lnTo>
                        <a:pt x="6260" y="9451"/>
                      </a:lnTo>
                      <a:lnTo>
                        <a:pt x="6698" y="9280"/>
                      </a:lnTo>
                      <a:lnTo>
                        <a:pt x="7136" y="9085"/>
                      </a:lnTo>
                      <a:lnTo>
                        <a:pt x="7526" y="8842"/>
                      </a:lnTo>
                      <a:lnTo>
                        <a:pt x="7892" y="8574"/>
                      </a:lnTo>
                      <a:lnTo>
                        <a:pt x="8232" y="8257"/>
                      </a:lnTo>
                      <a:lnTo>
                        <a:pt x="8549" y="7916"/>
                      </a:lnTo>
                      <a:lnTo>
                        <a:pt x="8841" y="7527"/>
                      </a:lnTo>
                      <a:lnTo>
                        <a:pt x="9085" y="7137"/>
                      </a:lnTo>
                      <a:lnTo>
                        <a:pt x="9280" y="6723"/>
                      </a:lnTo>
                      <a:lnTo>
                        <a:pt x="9450" y="6284"/>
                      </a:lnTo>
                      <a:lnTo>
                        <a:pt x="9572" y="5822"/>
                      </a:lnTo>
                      <a:lnTo>
                        <a:pt x="9645" y="5335"/>
                      </a:lnTo>
                      <a:lnTo>
                        <a:pt x="9669" y="4847"/>
                      </a:lnTo>
                      <a:lnTo>
                        <a:pt x="9669" y="4847"/>
                      </a:lnTo>
                      <a:lnTo>
                        <a:pt x="9645" y="4336"/>
                      </a:lnTo>
                      <a:lnTo>
                        <a:pt x="9572" y="3873"/>
                      </a:lnTo>
                      <a:lnTo>
                        <a:pt x="9450" y="3411"/>
                      </a:lnTo>
                      <a:lnTo>
                        <a:pt x="9280" y="2972"/>
                      </a:lnTo>
                      <a:lnTo>
                        <a:pt x="9085" y="2534"/>
                      </a:lnTo>
                      <a:lnTo>
                        <a:pt x="8841" y="2144"/>
                      </a:lnTo>
                      <a:lnTo>
                        <a:pt x="8549" y="1779"/>
                      </a:lnTo>
                      <a:lnTo>
                        <a:pt x="8232" y="1438"/>
                      </a:lnTo>
                      <a:lnTo>
                        <a:pt x="7892" y="1121"/>
                      </a:lnTo>
                      <a:lnTo>
                        <a:pt x="7526" y="829"/>
                      </a:lnTo>
                      <a:lnTo>
                        <a:pt x="7136" y="585"/>
                      </a:lnTo>
                      <a:lnTo>
                        <a:pt x="6698" y="391"/>
                      </a:lnTo>
                      <a:lnTo>
                        <a:pt x="6260" y="220"/>
                      </a:lnTo>
                      <a:lnTo>
                        <a:pt x="5797" y="98"/>
                      </a:lnTo>
                      <a:lnTo>
                        <a:pt x="5334" y="25"/>
                      </a:lnTo>
                      <a:lnTo>
                        <a:pt x="4823" y="1"/>
                      </a:lnTo>
                      <a:lnTo>
                        <a:pt x="4823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7" name="Shape 1057"/>
                <p:cNvSpPr/>
                <p:nvPr/>
              </p:nvSpPr>
              <p:spPr>
                <a:xfrm>
                  <a:off x="4024300" y="3058425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0" y="3385"/>
                      </a:moveTo>
                      <a:lnTo>
                        <a:pt x="0" y="3385"/>
                      </a:lnTo>
                      <a:lnTo>
                        <a:pt x="25" y="3020"/>
                      </a:lnTo>
                      <a:lnTo>
                        <a:pt x="74" y="2704"/>
                      </a:lnTo>
                      <a:lnTo>
                        <a:pt x="147" y="2363"/>
                      </a:lnTo>
                      <a:lnTo>
                        <a:pt x="268" y="2070"/>
                      </a:lnTo>
                      <a:lnTo>
                        <a:pt x="414" y="1754"/>
                      </a:lnTo>
                      <a:lnTo>
                        <a:pt x="585" y="1486"/>
                      </a:lnTo>
                      <a:lnTo>
                        <a:pt x="780" y="1218"/>
                      </a:lnTo>
                      <a:lnTo>
                        <a:pt x="999" y="974"/>
                      </a:lnTo>
                      <a:lnTo>
                        <a:pt x="1243" y="755"/>
                      </a:lnTo>
                      <a:lnTo>
                        <a:pt x="1510" y="560"/>
                      </a:lnTo>
                      <a:lnTo>
                        <a:pt x="1778" y="390"/>
                      </a:lnTo>
                      <a:lnTo>
                        <a:pt x="2071" y="244"/>
                      </a:lnTo>
                      <a:lnTo>
                        <a:pt x="2387" y="146"/>
                      </a:lnTo>
                      <a:lnTo>
                        <a:pt x="2704" y="49"/>
                      </a:lnTo>
                      <a:lnTo>
                        <a:pt x="3045" y="0"/>
                      </a:lnTo>
                      <a:lnTo>
                        <a:pt x="3386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58" name="Shape 1058"/>
                <p:cNvSpPr/>
                <p:nvPr/>
              </p:nvSpPr>
              <p:spPr>
                <a:xfrm>
                  <a:off x="4205750" y="3248375"/>
                  <a:ext cx="154050" cy="1534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6162" h="6139" fill="none" extrusionOk="0">
                      <a:moveTo>
                        <a:pt x="0" y="1024"/>
                      </a:moveTo>
                      <a:lnTo>
                        <a:pt x="4969" y="5992"/>
                      </a:lnTo>
                      <a:lnTo>
                        <a:pt x="4969" y="5992"/>
                      </a:lnTo>
                      <a:lnTo>
                        <a:pt x="5042" y="6041"/>
                      </a:lnTo>
                      <a:lnTo>
                        <a:pt x="5115" y="6090"/>
                      </a:lnTo>
                      <a:lnTo>
                        <a:pt x="5212" y="6114"/>
                      </a:lnTo>
                      <a:lnTo>
                        <a:pt x="5310" y="6138"/>
                      </a:lnTo>
                      <a:lnTo>
                        <a:pt x="5407" y="6114"/>
                      </a:lnTo>
                      <a:lnTo>
                        <a:pt x="5480" y="6090"/>
                      </a:lnTo>
                      <a:lnTo>
                        <a:pt x="5577" y="6041"/>
                      </a:lnTo>
                      <a:lnTo>
                        <a:pt x="5651" y="5992"/>
                      </a:lnTo>
                      <a:lnTo>
                        <a:pt x="6016" y="5627"/>
                      </a:lnTo>
                      <a:lnTo>
                        <a:pt x="6016" y="5627"/>
                      </a:lnTo>
                      <a:lnTo>
                        <a:pt x="6089" y="5554"/>
                      </a:lnTo>
                      <a:lnTo>
                        <a:pt x="6138" y="5456"/>
                      </a:lnTo>
                      <a:lnTo>
                        <a:pt x="6162" y="5359"/>
                      </a:lnTo>
                      <a:lnTo>
                        <a:pt x="6162" y="5286"/>
                      </a:lnTo>
                      <a:lnTo>
                        <a:pt x="6162" y="5188"/>
                      </a:lnTo>
                      <a:lnTo>
                        <a:pt x="6138" y="5091"/>
                      </a:lnTo>
                      <a:lnTo>
                        <a:pt x="6089" y="5018"/>
                      </a:lnTo>
                      <a:lnTo>
                        <a:pt x="6016" y="4921"/>
                      </a:lnTo>
                      <a:lnTo>
                        <a:pt x="107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59" name="Shape 1059"/>
            <p:cNvGrpSpPr/>
            <p:nvPr/>
          </p:nvGrpSpPr>
          <p:grpSpPr>
            <a:xfrm>
              <a:off x="247585" y="1723019"/>
              <a:ext cx="2010761" cy="340864"/>
              <a:chOff x="247585" y="1471215"/>
              <a:chExt cx="2010761" cy="340864"/>
            </a:xfrm>
          </p:grpSpPr>
          <p:sp>
            <p:nvSpPr>
              <p:cNvPr id="1060" name="Shape 1060"/>
              <p:cNvSpPr/>
              <p:nvPr/>
            </p:nvSpPr>
            <p:spPr>
              <a:xfrm>
                <a:off x="247585" y="147121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61" name="Shape 1061"/>
              <p:cNvGrpSpPr/>
              <p:nvPr/>
            </p:nvGrpSpPr>
            <p:grpSpPr>
              <a:xfrm>
                <a:off x="1048247" y="1484778"/>
                <a:ext cx="353136" cy="313737"/>
                <a:chOff x="5292575" y="3681900"/>
                <a:chExt cx="420150" cy="373275"/>
              </a:xfrm>
            </p:grpSpPr>
            <p:sp>
              <p:nvSpPr>
                <p:cNvPr id="1062" name="Shape 1062"/>
                <p:cNvSpPr/>
                <p:nvPr/>
              </p:nvSpPr>
              <p:spPr>
                <a:xfrm>
                  <a:off x="5292575" y="3706875"/>
                  <a:ext cx="420150" cy="2667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6806" h="10668" fill="none" extrusionOk="0">
                      <a:moveTo>
                        <a:pt x="16319" y="0"/>
                      </a:moveTo>
                      <a:lnTo>
                        <a:pt x="488" y="0"/>
                      </a:lnTo>
                      <a:lnTo>
                        <a:pt x="488" y="0"/>
                      </a:lnTo>
                      <a:lnTo>
                        <a:pt x="390" y="0"/>
                      </a:lnTo>
                      <a:lnTo>
                        <a:pt x="293" y="25"/>
                      </a:lnTo>
                      <a:lnTo>
                        <a:pt x="196" y="73"/>
                      </a:lnTo>
                      <a:lnTo>
                        <a:pt x="123" y="146"/>
                      </a:lnTo>
                      <a:lnTo>
                        <a:pt x="74" y="219"/>
                      </a:lnTo>
                      <a:lnTo>
                        <a:pt x="25" y="292"/>
                      </a:lnTo>
                      <a:lnTo>
                        <a:pt x="1" y="390"/>
                      </a:lnTo>
                      <a:lnTo>
                        <a:pt x="1" y="487"/>
                      </a:lnTo>
                      <a:lnTo>
                        <a:pt x="1" y="10181"/>
                      </a:lnTo>
                      <a:lnTo>
                        <a:pt x="1" y="10181"/>
                      </a:lnTo>
                      <a:lnTo>
                        <a:pt x="1" y="10278"/>
                      </a:lnTo>
                      <a:lnTo>
                        <a:pt x="25" y="10375"/>
                      </a:lnTo>
                      <a:lnTo>
                        <a:pt x="74" y="10448"/>
                      </a:lnTo>
                      <a:lnTo>
                        <a:pt x="123" y="10522"/>
                      </a:lnTo>
                      <a:lnTo>
                        <a:pt x="196" y="10570"/>
                      </a:lnTo>
                      <a:lnTo>
                        <a:pt x="293" y="10619"/>
                      </a:lnTo>
                      <a:lnTo>
                        <a:pt x="390" y="10643"/>
                      </a:lnTo>
                      <a:lnTo>
                        <a:pt x="488" y="10668"/>
                      </a:lnTo>
                      <a:lnTo>
                        <a:pt x="16319" y="10668"/>
                      </a:lnTo>
                      <a:lnTo>
                        <a:pt x="16319" y="10668"/>
                      </a:lnTo>
                      <a:lnTo>
                        <a:pt x="16416" y="10643"/>
                      </a:lnTo>
                      <a:lnTo>
                        <a:pt x="16513" y="10619"/>
                      </a:lnTo>
                      <a:lnTo>
                        <a:pt x="16611" y="10570"/>
                      </a:lnTo>
                      <a:lnTo>
                        <a:pt x="16684" y="10522"/>
                      </a:lnTo>
                      <a:lnTo>
                        <a:pt x="16733" y="10448"/>
                      </a:lnTo>
                      <a:lnTo>
                        <a:pt x="16781" y="10375"/>
                      </a:lnTo>
                      <a:lnTo>
                        <a:pt x="16806" y="10278"/>
                      </a:lnTo>
                      <a:lnTo>
                        <a:pt x="16806" y="10181"/>
                      </a:lnTo>
                      <a:lnTo>
                        <a:pt x="16806" y="487"/>
                      </a:lnTo>
                      <a:lnTo>
                        <a:pt x="16806" y="487"/>
                      </a:lnTo>
                      <a:lnTo>
                        <a:pt x="16806" y="390"/>
                      </a:lnTo>
                      <a:lnTo>
                        <a:pt x="16781" y="292"/>
                      </a:lnTo>
                      <a:lnTo>
                        <a:pt x="16733" y="219"/>
                      </a:lnTo>
                      <a:lnTo>
                        <a:pt x="16684" y="146"/>
                      </a:lnTo>
                      <a:lnTo>
                        <a:pt x="16611" y="73"/>
                      </a:lnTo>
                      <a:lnTo>
                        <a:pt x="16513" y="25"/>
                      </a:lnTo>
                      <a:lnTo>
                        <a:pt x="16416" y="0"/>
                      </a:lnTo>
                      <a:lnTo>
                        <a:pt x="16319" y="0"/>
                      </a:lnTo>
                      <a:lnTo>
                        <a:pt x="16319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3" name="Shape 1063"/>
                <p:cNvSpPr/>
                <p:nvPr/>
              </p:nvSpPr>
              <p:spPr>
                <a:xfrm>
                  <a:off x="5490475" y="3681900"/>
                  <a:ext cx="24375" cy="25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75" h="1000" fill="none" extrusionOk="0">
                      <a:moveTo>
                        <a:pt x="974" y="999"/>
                      </a:moveTo>
                      <a:lnTo>
                        <a:pt x="974" y="488"/>
                      </a:lnTo>
                      <a:lnTo>
                        <a:pt x="974" y="488"/>
                      </a:lnTo>
                      <a:lnTo>
                        <a:pt x="974" y="390"/>
                      </a:lnTo>
                      <a:lnTo>
                        <a:pt x="926" y="293"/>
                      </a:lnTo>
                      <a:lnTo>
                        <a:pt x="901" y="220"/>
                      </a:lnTo>
                      <a:lnTo>
                        <a:pt x="828" y="147"/>
                      </a:lnTo>
                      <a:lnTo>
                        <a:pt x="755" y="74"/>
                      </a:lnTo>
                      <a:lnTo>
                        <a:pt x="682" y="49"/>
                      </a:lnTo>
                      <a:lnTo>
                        <a:pt x="585" y="1"/>
                      </a:lnTo>
                      <a:lnTo>
                        <a:pt x="487" y="1"/>
                      </a:lnTo>
                      <a:lnTo>
                        <a:pt x="487" y="1"/>
                      </a:lnTo>
                      <a:lnTo>
                        <a:pt x="390" y="1"/>
                      </a:lnTo>
                      <a:lnTo>
                        <a:pt x="292" y="49"/>
                      </a:lnTo>
                      <a:lnTo>
                        <a:pt x="219" y="74"/>
                      </a:lnTo>
                      <a:lnTo>
                        <a:pt x="146" y="147"/>
                      </a:lnTo>
                      <a:lnTo>
                        <a:pt x="73" y="220"/>
                      </a:lnTo>
                      <a:lnTo>
                        <a:pt x="49" y="293"/>
                      </a:lnTo>
                      <a:lnTo>
                        <a:pt x="0" y="390"/>
                      </a:lnTo>
                      <a:lnTo>
                        <a:pt x="0" y="488"/>
                      </a:ln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4" name="Shape 1064"/>
                <p:cNvSpPr/>
                <p:nvPr/>
              </p:nvSpPr>
              <p:spPr>
                <a:xfrm>
                  <a:off x="5358350" y="3973550"/>
                  <a:ext cx="60900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6" h="3265" fill="none" extrusionOk="0">
                      <a:moveTo>
                        <a:pt x="1340" y="1"/>
                      </a:moveTo>
                      <a:lnTo>
                        <a:pt x="49" y="2558"/>
                      </a:lnTo>
                      <a:lnTo>
                        <a:pt x="49" y="2558"/>
                      </a:lnTo>
                      <a:lnTo>
                        <a:pt x="24" y="2631"/>
                      </a:lnTo>
                      <a:lnTo>
                        <a:pt x="0" y="2728"/>
                      </a:lnTo>
                      <a:lnTo>
                        <a:pt x="0" y="2826"/>
                      </a:lnTo>
                      <a:lnTo>
                        <a:pt x="24" y="2923"/>
                      </a:lnTo>
                      <a:lnTo>
                        <a:pt x="73" y="2996"/>
                      </a:lnTo>
                      <a:lnTo>
                        <a:pt x="122" y="3094"/>
                      </a:lnTo>
                      <a:lnTo>
                        <a:pt x="195" y="3142"/>
                      </a:lnTo>
                      <a:lnTo>
                        <a:pt x="268" y="3215"/>
                      </a:lnTo>
                      <a:lnTo>
                        <a:pt x="268" y="3215"/>
                      </a:lnTo>
                      <a:lnTo>
                        <a:pt x="390" y="3240"/>
                      </a:lnTo>
                      <a:lnTo>
                        <a:pt x="487" y="3264"/>
                      </a:lnTo>
                      <a:lnTo>
                        <a:pt x="487" y="3264"/>
                      </a:lnTo>
                      <a:lnTo>
                        <a:pt x="633" y="3240"/>
                      </a:lnTo>
                      <a:lnTo>
                        <a:pt x="755" y="3191"/>
                      </a:lnTo>
                      <a:lnTo>
                        <a:pt x="853" y="3094"/>
                      </a:lnTo>
                      <a:lnTo>
                        <a:pt x="926" y="2996"/>
                      </a:lnTo>
                      <a:lnTo>
                        <a:pt x="2436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5" name="Shape 1065"/>
                <p:cNvSpPr/>
                <p:nvPr/>
              </p:nvSpPr>
              <p:spPr>
                <a:xfrm>
                  <a:off x="5586050" y="3973550"/>
                  <a:ext cx="60925" cy="81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7" h="3265" fill="none" extrusionOk="0">
                      <a:moveTo>
                        <a:pt x="1" y="1"/>
                      </a:moveTo>
                      <a:lnTo>
                        <a:pt x="1511" y="2996"/>
                      </a:lnTo>
                      <a:lnTo>
                        <a:pt x="1511" y="2996"/>
                      </a:lnTo>
                      <a:lnTo>
                        <a:pt x="1584" y="3094"/>
                      </a:lnTo>
                      <a:lnTo>
                        <a:pt x="1681" y="3191"/>
                      </a:lnTo>
                      <a:lnTo>
                        <a:pt x="1803" y="3240"/>
                      </a:lnTo>
                      <a:lnTo>
                        <a:pt x="1949" y="3264"/>
                      </a:lnTo>
                      <a:lnTo>
                        <a:pt x="1949" y="3264"/>
                      </a:lnTo>
                      <a:lnTo>
                        <a:pt x="2047" y="3240"/>
                      </a:lnTo>
                      <a:lnTo>
                        <a:pt x="2168" y="3215"/>
                      </a:lnTo>
                      <a:lnTo>
                        <a:pt x="2168" y="3215"/>
                      </a:lnTo>
                      <a:lnTo>
                        <a:pt x="2241" y="3142"/>
                      </a:lnTo>
                      <a:lnTo>
                        <a:pt x="2315" y="3094"/>
                      </a:lnTo>
                      <a:lnTo>
                        <a:pt x="2363" y="2996"/>
                      </a:lnTo>
                      <a:lnTo>
                        <a:pt x="2412" y="2923"/>
                      </a:lnTo>
                      <a:lnTo>
                        <a:pt x="2436" y="2826"/>
                      </a:lnTo>
                      <a:lnTo>
                        <a:pt x="2436" y="2728"/>
                      </a:lnTo>
                      <a:lnTo>
                        <a:pt x="2412" y="2631"/>
                      </a:lnTo>
                      <a:lnTo>
                        <a:pt x="2388" y="2558"/>
                      </a:lnTo>
                      <a:lnTo>
                        <a:pt x="1097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6" name="Shape 1066"/>
                <p:cNvSpPr/>
                <p:nvPr/>
              </p:nvSpPr>
              <p:spPr>
                <a:xfrm>
                  <a:off x="5316925" y="3731225"/>
                  <a:ext cx="371450" cy="2180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858" h="8720" fill="none" extrusionOk="0">
                      <a:moveTo>
                        <a:pt x="1" y="0"/>
                      </a:moveTo>
                      <a:lnTo>
                        <a:pt x="1" y="8719"/>
                      </a:lnTo>
                      <a:lnTo>
                        <a:pt x="14857" y="8719"/>
                      </a:lnTo>
                      <a:lnTo>
                        <a:pt x="14857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7" name="Shape 1067"/>
                <p:cNvSpPr/>
                <p:nvPr/>
              </p:nvSpPr>
              <p:spPr>
                <a:xfrm>
                  <a:off x="5380250" y="3784800"/>
                  <a:ext cx="230200" cy="1157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208" h="4629" fill="none" extrusionOk="0">
                      <a:moveTo>
                        <a:pt x="9207" y="1"/>
                      </a:moveTo>
                      <a:lnTo>
                        <a:pt x="5213" y="3995"/>
                      </a:lnTo>
                      <a:lnTo>
                        <a:pt x="5213" y="3995"/>
                      </a:lnTo>
                      <a:lnTo>
                        <a:pt x="5140" y="4044"/>
                      </a:lnTo>
                      <a:lnTo>
                        <a:pt x="5067" y="4092"/>
                      </a:lnTo>
                      <a:lnTo>
                        <a:pt x="4969" y="4117"/>
                      </a:lnTo>
                      <a:lnTo>
                        <a:pt x="4872" y="4141"/>
                      </a:lnTo>
                      <a:lnTo>
                        <a:pt x="4774" y="4117"/>
                      </a:lnTo>
                      <a:lnTo>
                        <a:pt x="4677" y="4092"/>
                      </a:lnTo>
                      <a:lnTo>
                        <a:pt x="4604" y="4044"/>
                      </a:lnTo>
                      <a:lnTo>
                        <a:pt x="4531" y="3995"/>
                      </a:lnTo>
                      <a:lnTo>
                        <a:pt x="2582" y="2046"/>
                      </a:lnTo>
                      <a:lnTo>
                        <a:pt x="1" y="4628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68" name="Shape 1068"/>
                <p:cNvSpPr/>
                <p:nvPr/>
              </p:nvSpPr>
              <p:spPr>
                <a:xfrm>
                  <a:off x="5547700" y="3779925"/>
                  <a:ext cx="68825" cy="68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53" h="2753" fill="none" extrusionOk="0">
                      <a:moveTo>
                        <a:pt x="0" y="1"/>
                      </a:moveTo>
                      <a:lnTo>
                        <a:pt x="2265" y="1"/>
                      </a:lnTo>
                      <a:lnTo>
                        <a:pt x="2265" y="1"/>
                      </a:lnTo>
                      <a:lnTo>
                        <a:pt x="2363" y="1"/>
                      </a:lnTo>
                      <a:lnTo>
                        <a:pt x="2460" y="25"/>
                      </a:lnTo>
                      <a:lnTo>
                        <a:pt x="2533" y="74"/>
                      </a:lnTo>
                      <a:lnTo>
                        <a:pt x="2606" y="147"/>
                      </a:lnTo>
                      <a:lnTo>
                        <a:pt x="2680" y="220"/>
                      </a:lnTo>
                      <a:lnTo>
                        <a:pt x="2728" y="293"/>
                      </a:lnTo>
                      <a:lnTo>
                        <a:pt x="2753" y="390"/>
                      </a:lnTo>
                      <a:lnTo>
                        <a:pt x="2753" y="488"/>
                      </a:lnTo>
                      <a:lnTo>
                        <a:pt x="2753" y="275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69" name="Shape 1069"/>
              <p:cNvGrpSpPr/>
              <p:nvPr/>
            </p:nvGrpSpPr>
            <p:grpSpPr>
              <a:xfrm>
                <a:off x="1912376" y="1478895"/>
                <a:ext cx="345970" cy="325504"/>
                <a:chOff x="5972700" y="2330200"/>
                <a:chExt cx="411625" cy="387275"/>
              </a:xfrm>
            </p:grpSpPr>
            <p:sp>
              <p:nvSpPr>
                <p:cNvPr id="1070" name="Shape 1070"/>
                <p:cNvSpPr/>
                <p:nvPr/>
              </p:nvSpPr>
              <p:spPr>
                <a:xfrm>
                  <a:off x="5972700" y="2476950"/>
                  <a:ext cx="98050" cy="219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922" h="8793" fill="none" extrusionOk="0">
                      <a:moveTo>
                        <a:pt x="0" y="0"/>
                      </a:moveTo>
                      <a:lnTo>
                        <a:pt x="0" y="8792"/>
                      </a:lnTo>
                      <a:lnTo>
                        <a:pt x="3921" y="8792"/>
                      </a:lnTo>
                      <a:lnTo>
                        <a:pt x="3921" y="0"/>
                      </a:lnTo>
                      <a:lnTo>
                        <a:pt x="0" y="0"/>
                      </a:lnTo>
                      <a:close/>
                      <a:moveTo>
                        <a:pt x="2411" y="2411"/>
                      </a:moveTo>
                      <a:lnTo>
                        <a:pt x="2411" y="2411"/>
                      </a:lnTo>
                      <a:lnTo>
                        <a:pt x="2265" y="2387"/>
                      </a:lnTo>
                      <a:lnTo>
                        <a:pt x="2143" y="2363"/>
                      </a:lnTo>
                      <a:lnTo>
                        <a:pt x="2022" y="2290"/>
                      </a:lnTo>
                      <a:lnTo>
                        <a:pt x="1924" y="2216"/>
                      </a:lnTo>
                      <a:lnTo>
                        <a:pt x="1827" y="2095"/>
                      </a:lnTo>
                      <a:lnTo>
                        <a:pt x="1754" y="1973"/>
                      </a:lnTo>
                      <a:lnTo>
                        <a:pt x="1729" y="1851"/>
                      </a:lnTo>
                      <a:lnTo>
                        <a:pt x="1705" y="1705"/>
                      </a:lnTo>
                      <a:lnTo>
                        <a:pt x="1705" y="1705"/>
                      </a:lnTo>
                      <a:lnTo>
                        <a:pt x="1729" y="1559"/>
                      </a:lnTo>
                      <a:lnTo>
                        <a:pt x="1754" y="1437"/>
                      </a:lnTo>
                      <a:lnTo>
                        <a:pt x="1827" y="1315"/>
                      </a:lnTo>
                      <a:lnTo>
                        <a:pt x="1924" y="1218"/>
                      </a:lnTo>
                      <a:lnTo>
                        <a:pt x="2022" y="1120"/>
                      </a:lnTo>
                      <a:lnTo>
                        <a:pt x="2143" y="1072"/>
                      </a:lnTo>
                      <a:lnTo>
                        <a:pt x="2265" y="1023"/>
                      </a:lnTo>
                      <a:lnTo>
                        <a:pt x="2411" y="999"/>
                      </a:lnTo>
                      <a:lnTo>
                        <a:pt x="2411" y="999"/>
                      </a:lnTo>
                      <a:lnTo>
                        <a:pt x="2557" y="1023"/>
                      </a:lnTo>
                      <a:lnTo>
                        <a:pt x="2679" y="1072"/>
                      </a:lnTo>
                      <a:lnTo>
                        <a:pt x="2801" y="1120"/>
                      </a:lnTo>
                      <a:lnTo>
                        <a:pt x="2898" y="1218"/>
                      </a:lnTo>
                      <a:lnTo>
                        <a:pt x="2996" y="1315"/>
                      </a:lnTo>
                      <a:lnTo>
                        <a:pt x="3069" y="1437"/>
                      </a:lnTo>
                      <a:lnTo>
                        <a:pt x="3093" y="1559"/>
                      </a:lnTo>
                      <a:lnTo>
                        <a:pt x="3118" y="1705"/>
                      </a:lnTo>
                      <a:lnTo>
                        <a:pt x="3118" y="1705"/>
                      </a:lnTo>
                      <a:lnTo>
                        <a:pt x="3093" y="1851"/>
                      </a:lnTo>
                      <a:lnTo>
                        <a:pt x="3069" y="1973"/>
                      </a:lnTo>
                      <a:lnTo>
                        <a:pt x="2996" y="2095"/>
                      </a:lnTo>
                      <a:lnTo>
                        <a:pt x="2898" y="2216"/>
                      </a:lnTo>
                      <a:lnTo>
                        <a:pt x="2801" y="2290"/>
                      </a:lnTo>
                      <a:lnTo>
                        <a:pt x="2679" y="2363"/>
                      </a:lnTo>
                      <a:lnTo>
                        <a:pt x="2557" y="2387"/>
                      </a:lnTo>
                      <a:lnTo>
                        <a:pt x="2411" y="2411"/>
                      </a:lnTo>
                      <a:lnTo>
                        <a:pt x="2411" y="241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1" name="Shape 1071"/>
                <p:cNvSpPr/>
                <p:nvPr/>
              </p:nvSpPr>
              <p:spPr>
                <a:xfrm>
                  <a:off x="6078025" y="2330200"/>
                  <a:ext cx="306300" cy="3872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252" h="15491" fill="none" extrusionOk="0">
                      <a:moveTo>
                        <a:pt x="1" y="13396"/>
                      </a:moveTo>
                      <a:lnTo>
                        <a:pt x="1511" y="13396"/>
                      </a:lnTo>
                      <a:lnTo>
                        <a:pt x="1511" y="13396"/>
                      </a:lnTo>
                      <a:lnTo>
                        <a:pt x="1998" y="13639"/>
                      </a:lnTo>
                      <a:lnTo>
                        <a:pt x="2680" y="13932"/>
                      </a:lnTo>
                      <a:lnTo>
                        <a:pt x="3556" y="14273"/>
                      </a:lnTo>
                      <a:lnTo>
                        <a:pt x="4531" y="14638"/>
                      </a:lnTo>
                      <a:lnTo>
                        <a:pt x="5578" y="14955"/>
                      </a:lnTo>
                      <a:lnTo>
                        <a:pt x="6114" y="15101"/>
                      </a:lnTo>
                      <a:lnTo>
                        <a:pt x="6650" y="15222"/>
                      </a:lnTo>
                      <a:lnTo>
                        <a:pt x="7161" y="15344"/>
                      </a:lnTo>
                      <a:lnTo>
                        <a:pt x="7672" y="15417"/>
                      </a:lnTo>
                      <a:lnTo>
                        <a:pt x="8135" y="15466"/>
                      </a:lnTo>
                      <a:lnTo>
                        <a:pt x="8598" y="15490"/>
                      </a:lnTo>
                      <a:lnTo>
                        <a:pt x="8598" y="15490"/>
                      </a:lnTo>
                      <a:lnTo>
                        <a:pt x="9377" y="15490"/>
                      </a:lnTo>
                      <a:lnTo>
                        <a:pt x="9791" y="15466"/>
                      </a:lnTo>
                      <a:lnTo>
                        <a:pt x="10181" y="15417"/>
                      </a:lnTo>
                      <a:lnTo>
                        <a:pt x="10522" y="15320"/>
                      </a:lnTo>
                      <a:lnTo>
                        <a:pt x="10692" y="15271"/>
                      </a:lnTo>
                      <a:lnTo>
                        <a:pt x="10814" y="15222"/>
                      </a:lnTo>
                      <a:lnTo>
                        <a:pt x="10936" y="15149"/>
                      </a:lnTo>
                      <a:lnTo>
                        <a:pt x="11033" y="15052"/>
                      </a:lnTo>
                      <a:lnTo>
                        <a:pt x="11082" y="14955"/>
                      </a:lnTo>
                      <a:lnTo>
                        <a:pt x="11131" y="14833"/>
                      </a:lnTo>
                      <a:lnTo>
                        <a:pt x="11204" y="14126"/>
                      </a:lnTo>
                      <a:lnTo>
                        <a:pt x="11204" y="14126"/>
                      </a:lnTo>
                      <a:lnTo>
                        <a:pt x="11180" y="13956"/>
                      </a:lnTo>
                      <a:lnTo>
                        <a:pt x="11131" y="13810"/>
                      </a:lnTo>
                      <a:lnTo>
                        <a:pt x="11033" y="13664"/>
                      </a:lnTo>
                      <a:lnTo>
                        <a:pt x="10887" y="13542"/>
                      </a:lnTo>
                      <a:lnTo>
                        <a:pt x="10887" y="13542"/>
                      </a:lnTo>
                      <a:lnTo>
                        <a:pt x="11009" y="13518"/>
                      </a:lnTo>
                      <a:lnTo>
                        <a:pt x="11131" y="13469"/>
                      </a:lnTo>
                      <a:lnTo>
                        <a:pt x="11253" y="13420"/>
                      </a:lnTo>
                      <a:lnTo>
                        <a:pt x="11350" y="13323"/>
                      </a:lnTo>
                      <a:lnTo>
                        <a:pt x="11423" y="13225"/>
                      </a:lnTo>
                      <a:lnTo>
                        <a:pt x="11496" y="13104"/>
                      </a:lnTo>
                      <a:lnTo>
                        <a:pt x="11545" y="12957"/>
                      </a:lnTo>
                      <a:lnTo>
                        <a:pt x="11569" y="12836"/>
                      </a:lnTo>
                      <a:lnTo>
                        <a:pt x="11642" y="11959"/>
                      </a:lnTo>
                      <a:lnTo>
                        <a:pt x="11642" y="11959"/>
                      </a:lnTo>
                      <a:lnTo>
                        <a:pt x="11642" y="11837"/>
                      </a:lnTo>
                      <a:lnTo>
                        <a:pt x="11642" y="11740"/>
                      </a:lnTo>
                      <a:lnTo>
                        <a:pt x="11618" y="11618"/>
                      </a:lnTo>
                      <a:lnTo>
                        <a:pt x="11569" y="11521"/>
                      </a:lnTo>
                      <a:lnTo>
                        <a:pt x="11447" y="11350"/>
                      </a:lnTo>
                      <a:lnTo>
                        <a:pt x="11374" y="11277"/>
                      </a:lnTo>
                      <a:lnTo>
                        <a:pt x="11301" y="11204"/>
                      </a:lnTo>
                      <a:lnTo>
                        <a:pt x="11301" y="11204"/>
                      </a:lnTo>
                      <a:lnTo>
                        <a:pt x="11423" y="11180"/>
                      </a:lnTo>
                      <a:lnTo>
                        <a:pt x="11521" y="11131"/>
                      </a:lnTo>
                      <a:lnTo>
                        <a:pt x="11618" y="11058"/>
                      </a:lnTo>
                      <a:lnTo>
                        <a:pt x="11715" y="10960"/>
                      </a:lnTo>
                      <a:lnTo>
                        <a:pt x="11788" y="10863"/>
                      </a:lnTo>
                      <a:lnTo>
                        <a:pt x="11837" y="10766"/>
                      </a:lnTo>
                      <a:lnTo>
                        <a:pt x="11886" y="10644"/>
                      </a:lnTo>
                      <a:lnTo>
                        <a:pt x="11910" y="10498"/>
                      </a:lnTo>
                      <a:lnTo>
                        <a:pt x="11983" y="9645"/>
                      </a:lnTo>
                      <a:lnTo>
                        <a:pt x="11983" y="9645"/>
                      </a:lnTo>
                      <a:lnTo>
                        <a:pt x="11983" y="9523"/>
                      </a:lnTo>
                      <a:lnTo>
                        <a:pt x="11983" y="9402"/>
                      </a:lnTo>
                      <a:lnTo>
                        <a:pt x="11959" y="9280"/>
                      </a:lnTo>
                      <a:lnTo>
                        <a:pt x="11910" y="9182"/>
                      </a:lnTo>
                      <a:lnTo>
                        <a:pt x="11861" y="9085"/>
                      </a:lnTo>
                      <a:lnTo>
                        <a:pt x="11788" y="9012"/>
                      </a:lnTo>
                      <a:lnTo>
                        <a:pt x="11715" y="8939"/>
                      </a:lnTo>
                      <a:lnTo>
                        <a:pt x="11618" y="8866"/>
                      </a:lnTo>
                      <a:lnTo>
                        <a:pt x="11618" y="8866"/>
                      </a:lnTo>
                      <a:lnTo>
                        <a:pt x="11715" y="8841"/>
                      </a:lnTo>
                      <a:lnTo>
                        <a:pt x="11813" y="8768"/>
                      </a:lnTo>
                      <a:lnTo>
                        <a:pt x="11910" y="8695"/>
                      </a:lnTo>
                      <a:lnTo>
                        <a:pt x="11983" y="8622"/>
                      </a:lnTo>
                      <a:lnTo>
                        <a:pt x="12056" y="8525"/>
                      </a:lnTo>
                      <a:lnTo>
                        <a:pt x="12105" y="8427"/>
                      </a:lnTo>
                      <a:lnTo>
                        <a:pt x="12129" y="8306"/>
                      </a:lnTo>
                      <a:lnTo>
                        <a:pt x="12154" y="8184"/>
                      </a:lnTo>
                      <a:lnTo>
                        <a:pt x="12251" y="7307"/>
                      </a:lnTo>
                      <a:lnTo>
                        <a:pt x="12251" y="7307"/>
                      </a:lnTo>
                      <a:lnTo>
                        <a:pt x="12227" y="7185"/>
                      </a:lnTo>
                      <a:lnTo>
                        <a:pt x="12202" y="7064"/>
                      </a:lnTo>
                      <a:lnTo>
                        <a:pt x="12154" y="6966"/>
                      </a:lnTo>
                      <a:lnTo>
                        <a:pt x="12105" y="6869"/>
                      </a:lnTo>
                      <a:lnTo>
                        <a:pt x="12032" y="6771"/>
                      </a:lnTo>
                      <a:lnTo>
                        <a:pt x="11935" y="6698"/>
                      </a:lnTo>
                      <a:lnTo>
                        <a:pt x="11715" y="6552"/>
                      </a:lnTo>
                      <a:lnTo>
                        <a:pt x="11472" y="6430"/>
                      </a:lnTo>
                      <a:lnTo>
                        <a:pt x="11180" y="6333"/>
                      </a:lnTo>
                      <a:lnTo>
                        <a:pt x="10863" y="6260"/>
                      </a:lnTo>
                      <a:lnTo>
                        <a:pt x="10546" y="6211"/>
                      </a:lnTo>
                      <a:lnTo>
                        <a:pt x="10546" y="6211"/>
                      </a:lnTo>
                      <a:lnTo>
                        <a:pt x="9864" y="6114"/>
                      </a:lnTo>
                      <a:lnTo>
                        <a:pt x="8817" y="6016"/>
                      </a:lnTo>
                      <a:lnTo>
                        <a:pt x="7575" y="5943"/>
                      </a:lnTo>
                      <a:lnTo>
                        <a:pt x="6309" y="5870"/>
                      </a:lnTo>
                      <a:lnTo>
                        <a:pt x="6309" y="5870"/>
                      </a:lnTo>
                      <a:lnTo>
                        <a:pt x="6479" y="5578"/>
                      </a:lnTo>
                      <a:lnTo>
                        <a:pt x="6625" y="5237"/>
                      </a:lnTo>
                      <a:lnTo>
                        <a:pt x="6771" y="4872"/>
                      </a:lnTo>
                      <a:lnTo>
                        <a:pt x="6869" y="4482"/>
                      </a:lnTo>
                      <a:lnTo>
                        <a:pt x="6966" y="4092"/>
                      </a:lnTo>
                      <a:lnTo>
                        <a:pt x="7064" y="3678"/>
                      </a:lnTo>
                      <a:lnTo>
                        <a:pt x="7161" y="2875"/>
                      </a:lnTo>
                      <a:lnTo>
                        <a:pt x="7234" y="2144"/>
                      </a:lnTo>
                      <a:lnTo>
                        <a:pt x="7283" y="1535"/>
                      </a:lnTo>
                      <a:lnTo>
                        <a:pt x="7283" y="975"/>
                      </a:lnTo>
                      <a:lnTo>
                        <a:pt x="7283" y="975"/>
                      </a:lnTo>
                      <a:lnTo>
                        <a:pt x="7283" y="804"/>
                      </a:lnTo>
                      <a:lnTo>
                        <a:pt x="7210" y="609"/>
                      </a:lnTo>
                      <a:lnTo>
                        <a:pt x="7137" y="463"/>
                      </a:lnTo>
                      <a:lnTo>
                        <a:pt x="7015" y="317"/>
                      </a:lnTo>
                      <a:lnTo>
                        <a:pt x="6869" y="171"/>
                      </a:lnTo>
                      <a:lnTo>
                        <a:pt x="6698" y="98"/>
                      </a:lnTo>
                      <a:lnTo>
                        <a:pt x="6503" y="25"/>
                      </a:lnTo>
                      <a:lnTo>
                        <a:pt x="6309" y="1"/>
                      </a:lnTo>
                      <a:lnTo>
                        <a:pt x="6309" y="1"/>
                      </a:lnTo>
                      <a:lnTo>
                        <a:pt x="5943" y="25"/>
                      </a:lnTo>
                      <a:lnTo>
                        <a:pt x="5700" y="74"/>
                      </a:lnTo>
                      <a:lnTo>
                        <a:pt x="5505" y="147"/>
                      </a:lnTo>
                      <a:lnTo>
                        <a:pt x="5359" y="220"/>
                      </a:lnTo>
                      <a:lnTo>
                        <a:pt x="5359" y="220"/>
                      </a:lnTo>
                      <a:lnTo>
                        <a:pt x="4969" y="1462"/>
                      </a:lnTo>
                      <a:lnTo>
                        <a:pt x="4774" y="2022"/>
                      </a:lnTo>
                      <a:lnTo>
                        <a:pt x="4579" y="2534"/>
                      </a:lnTo>
                      <a:lnTo>
                        <a:pt x="4385" y="2996"/>
                      </a:lnTo>
                      <a:lnTo>
                        <a:pt x="4190" y="3386"/>
                      </a:lnTo>
                      <a:lnTo>
                        <a:pt x="4019" y="3678"/>
                      </a:lnTo>
                      <a:lnTo>
                        <a:pt x="3873" y="3922"/>
                      </a:lnTo>
                      <a:lnTo>
                        <a:pt x="3873" y="3922"/>
                      </a:lnTo>
                      <a:lnTo>
                        <a:pt x="3654" y="4141"/>
                      </a:lnTo>
                      <a:lnTo>
                        <a:pt x="3313" y="4482"/>
                      </a:lnTo>
                      <a:lnTo>
                        <a:pt x="2509" y="5237"/>
                      </a:lnTo>
                      <a:lnTo>
                        <a:pt x="1438" y="6211"/>
                      </a:lnTo>
                      <a:lnTo>
                        <a:pt x="1" y="621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72" name="Shape 1072"/>
            <p:cNvGrpSpPr/>
            <p:nvPr/>
          </p:nvGrpSpPr>
          <p:grpSpPr>
            <a:xfrm>
              <a:off x="249624" y="4198335"/>
              <a:ext cx="1960111" cy="430924"/>
              <a:chOff x="249624" y="4045437"/>
              <a:chExt cx="1960111" cy="430924"/>
            </a:xfrm>
          </p:grpSpPr>
          <p:sp>
            <p:nvSpPr>
              <p:cNvPr id="1073" name="Shape 1073"/>
              <p:cNvSpPr/>
              <p:nvPr/>
            </p:nvSpPr>
            <p:spPr>
              <a:xfrm>
                <a:off x="249624" y="4092516"/>
                <a:ext cx="336767" cy="336767"/>
              </a:xfrm>
              <a:custGeom>
                <a:avLst/>
                <a:gdLst/>
                <a:ahLst/>
                <a:cxnLst/>
                <a:rect l="0" t="0" r="0" b="0"/>
                <a:pathLst>
                  <a:path w="16027" h="16027" fill="none" extrusionOk="0">
                    <a:moveTo>
                      <a:pt x="14029" y="4019"/>
                    </a:moveTo>
                    <a:lnTo>
                      <a:pt x="14029" y="4019"/>
                    </a:lnTo>
                    <a:lnTo>
                      <a:pt x="14200" y="3849"/>
                    </a:lnTo>
                    <a:lnTo>
                      <a:pt x="14395" y="3752"/>
                    </a:lnTo>
                    <a:lnTo>
                      <a:pt x="14614" y="3678"/>
                    </a:lnTo>
                    <a:lnTo>
                      <a:pt x="14809" y="3630"/>
                    </a:lnTo>
                    <a:lnTo>
                      <a:pt x="15028" y="3581"/>
                    </a:lnTo>
                    <a:lnTo>
                      <a:pt x="15247" y="3484"/>
                    </a:lnTo>
                    <a:lnTo>
                      <a:pt x="15442" y="3362"/>
                    </a:lnTo>
                    <a:lnTo>
                      <a:pt x="15661" y="3191"/>
                    </a:lnTo>
                    <a:lnTo>
                      <a:pt x="15661" y="3191"/>
                    </a:lnTo>
                    <a:lnTo>
                      <a:pt x="15832" y="2997"/>
                    </a:lnTo>
                    <a:lnTo>
                      <a:pt x="15929" y="2777"/>
                    </a:lnTo>
                    <a:lnTo>
                      <a:pt x="16002" y="2534"/>
                    </a:lnTo>
                    <a:lnTo>
                      <a:pt x="16026" y="2266"/>
                    </a:lnTo>
                    <a:lnTo>
                      <a:pt x="16026" y="2266"/>
                    </a:lnTo>
                    <a:lnTo>
                      <a:pt x="16002" y="2047"/>
                    </a:lnTo>
                    <a:lnTo>
                      <a:pt x="15978" y="1827"/>
                    </a:lnTo>
                    <a:lnTo>
                      <a:pt x="15905" y="1633"/>
                    </a:lnTo>
                    <a:lnTo>
                      <a:pt x="15807" y="1413"/>
                    </a:lnTo>
                    <a:lnTo>
                      <a:pt x="15710" y="1243"/>
                    </a:lnTo>
                    <a:lnTo>
                      <a:pt x="15588" y="1048"/>
                    </a:lnTo>
                    <a:lnTo>
                      <a:pt x="15466" y="878"/>
                    </a:lnTo>
                    <a:lnTo>
                      <a:pt x="15320" y="707"/>
                    </a:lnTo>
                    <a:lnTo>
                      <a:pt x="15320" y="707"/>
                    </a:lnTo>
                    <a:lnTo>
                      <a:pt x="15150" y="561"/>
                    </a:lnTo>
                    <a:lnTo>
                      <a:pt x="14979" y="439"/>
                    </a:lnTo>
                    <a:lnTo>
                      <a:pt x="14784" y="317"/>
                    </a:lnTo>
                    <a:lnTo>
                      <a:pt x="14590" y="196"/>
                    </a:lnTo>
                    <a:lnTo>
                      <a:pt x="14395" y="123"/>
                    </a:lnTo>
                    <a:lnTo>
                      <a:pt x="14175" y="50"/>
                    </a:lnTo>
                    <a:lnTo>
                      <a:pt x="13981" y="25"/>
                    </a:lnTo>
                    <a:lnTo>
                      <a:pt x="13761" y="1"/>
                    </a:lnTo>
                    <a:lnTo>
                      <a:pt x="13761" y="1"/>
                    </a:lnTo>
                    <a:lnTo>
                      <a:pt x="13494" y="25"/>
                    </a:lnTo>
                    <a:lnTo>
                      <a:pt x="13250" y="98"/>
                    </a:lnTo>
                    <a:lnTo>
                      <a:pt x="13031" y="196"/>
                    </a:lnTo>
                    <a:lnTo>
                      <a:pt x="12836" y="366"/>
                    </a:lnTo>
                    <a:lnTo>
                      <a:pt x="12836" y="366"/>
                    </a:lnTo>
                    <a:lnTo>
                      <a:pt x="12665" y="561"/>
                    </a:lnTo>
                    <a:lnTo>
                      <a:pt x="12544" y="780"/>
                    </a:lnTo>
                    <a:lnTo>
                      <a:pt x="12471" y="975"/>
                    </a:lnTo>
                    <a:lnTo>
                      <a:pt x="12422" y="1194"/>
                    </a:lnTo>
                    <a:lnTo>
                      <a:pt x="12349" y="1413"/>
                    </a:lnTo>
                    <a:lnTo>
                      <a:pt x="12276" y="1608"/>
                    </a:lnTo>
                    <a:lnTo>
                      <a:pt x="12178" y="1827"/>
                    </a:lnTo>
                    <a:lnTo>
                      <a:pt x="12008" y="1998"/>
                    </a:lnTo>
                    <a:lnTo>
                      <a:pt x="12008" y="1998"/>
                    </a:lnTo>
                    <a:lnTo>
                      <a:pt x="11740" y="2266"/>
                    </a:lnTo>
                    <a:lnTo>
                      <a:pt x="11496" y="2436"/>
                    </a:lnTo>
                    <a:lnTo>
                      <a:pt x="11277" y="2534"/>
                    </a:lnTo>
                    <a:lnTo>
                      <a:pt x="11082" y="2582"/>
                    </a:lnTo>
                    <a:lnTo>
                      <a:pt x="10888" y="2582"/>
                    </a:lnTo>
                    <a:lnTo>
                      <a:pt x="10717" y="2534"/>
                    </a:lnTo>
                    <a:lnTo>
                      <a:pt x="10547" y="2412"/>
                    </a:lnTo>
                    <a:lnTo>
                      <a:pt x="10376" y="2290"/>
                    </a:lnTo>
                    <a:lnTo>
                      <a:pt x="10206" y="2095"/>
                    </a:lnTo>
                    <a:lnTo>
                      <a:pt x="10035" y="1901"/>
                    </a:lnTo>
                    <a:lnTo>
                      <a:pt x="9670" y="1413"/>
                    </a:lnTo>
                    <a:lnTo>
                      <a:pt x="9231" y="878"/>
                    </a:lnTo>
                    <a:lnTo>
                      <a:pt x="8988" y="585"/>
                    </a:lnTo>
                    <a:lnTo>
                      <a:pt x="8720" y="293"/>
                    </a:lnTo>
                    <a:lnTo>
                      <a:pt x="8720" y="293"/>
                    </a:lnTo>
                    <a:lnTo>
                      <a:pt x="8574" y="171"/>
                    </a:lnTo>
                    <a:lnTo>
                      <a:pt x="8379" y="74"/>
                    </a:lnTo>
                    <a:lnTo>
                      <a:pt x="8209" y="25"/>
                    </a:lnTo>
                    <a:lnTo>
                      <a:pt x="8014" y="1"/>
                    </a:lnTo>
                    <a:lnTo>
                      <a:pt x="8014" y="1"/>
                    </a:lnTo>
                    <a:lnTo>
                      <a:pt x="7916" y="25"/>
                    </a:lnTo>
                    <a:lnTo>
                      <a:pt x="7770" y="98"/>
                    </a:lnTo>
                    <a:lnTo>
                      <a:pt x="7307" y="366"/>
                    </a:lnTo>
                    <a:lnTo>
                      <a:pt x="7039" y="537"/>
                    </a:lnTo>
                    <a:lnTo>
                      <a:pt x="6747" y="756"/>
                    </a:lnTo>
                    <a:lnTo>
                      <a:pt x="6431" y="975"/>
                    </a:lnTo>
                    <a:lnTo>
                      <a:pt x="6138" y="1243"/>
                    </a:lnTo>
                    <a:lnTo>
                      <a:pt x="5870" y="1511"/>
                    </a:lnTo>
                    <a:lnTo>
                      <a:pt x="5627" y="1803"/>
                    </a:lnTo>
                    <a:lnTo>
                      <a:pt x="5432" y="2095"/>
                    </a:lnTo>
                    <a:lnTo>
                      <a:pt x="5359" y="2242"/>
                    </a:lnTo>
                    <a:lnTo>
                      <a:pt x="5310" y="2412"/>
                    </a:lnTo>
                    <a:lnTo>
                      <a:pt x="5262" y="2558"/>
                    </a:lnTo>
                    <a:lnTo>
                      <a:pt x="5237" y="2704"/>
                    </a:lnTo>
                    <a:lnTo>
                      <a:pt x="5237" y="2850"/>
                    </a:lnTo>
                    <a:lnTo>
                      <a:pt x="5262" y="3021"/>
                    </a:lnTo>
                    <a:lnTo>
                      <a:pt x="5310" y="3167"/>
                    </a:lnTo>
                    <a:lnTo>
                      <a:pt x="5383" y="3313"/>
                    </a:lnTo>
                    <a:lnTo>
                      <a:pt x="5481" y="3459"/>
                    </a:lnTo>
                    <a:lnTo>
                      <a:pt x="5603" y="3605"/>
                    </a:lnTo>
                    <a:lnTo>
                      <a:pt x="5603" y="3605"/>
                    </a:lnTo>
                    <a:lnTo>
                      <a:pt x="5797" y="3752"/>
                    </a:lnTo>
                    <a:lnTo>
                      <a:pt x="5992" y="3849"/>
                    </a:lnTo>
                    <a:lnTo>
                      <a:pt x="6187" y="3946"/>
                    </a:lnTo>
                    <a:lnTo>
                      <a:pt x="6406" y="3995"/>
                    </a:lnTo>
                    <a:lnTo>
                      <a:pt x="6625" y="4044"/>
                    </a:lnTo>
                    <a:lnTo>
                      <a:pt x="6845" y="4141"/>
                    </a:lnTo>
                    <a:lnTo>
                      <a:pt x="7039" y="4239"/>
                    </a:lnTo>
                    <a:lnTo>
                      <a:pt x="7234" y="4409"/>
                    </a:lnTo>
                    <a:lnTo>
                      <a:pt x="7234" y="4409"/>
                    </a:lnTo>
                    <a:lnTo>
                      <a:pt x="7405" y="4604"/>
                    </a:lnTo>
                    <a:lnTo>
                      <a:pt x="7502" y="4823"/>
                    </a:lnTo>
                    <a:lnTo>
                      <a:pt x="7575" y="5067"/>
                    </a:lnTo>
                    <a:lnTo>
                      <a:pt x="7600" y="5359"/>
                    </a:lnTo>
                    <a:lnTo>
                      <a:pt x="7600" y="5359"/>
                    </a:lnTo>
                    <a:lnTo>
                      <a:pt x="7575" y="5554"/>
                    </a:lnTo>
                    <a:lnTo>
                      <a:pt x="7551" y="5773"/>
                    </a:lnTo>
                    <a:lnTo>
                      <a:pt x="7478" y="5968"/>
                    </a:lnTo>
                    <a:lnTo>
                      <a:pt x="7405" y="6163"/>
                    </a:lnTo>
                    <a:lnTo>
                      <a:pt x="7307" y="6357"/>
                    </a:lnTo>
                    <a:lnTo>
                      <a:pt x="7186" y="6552"/>
                    </a:lnTo>
                    <a:lnTo>
                      <a:pt x="7039" y="6723"/>
                    </a:lnTo>
                    <a:lnTo>
                      <a:pt x="6893" y="6893"/>
                    </a:lnTo>
                    <a:lnTo>
                      <a:pt x="6893" y="6893"/>
                    </a:lnTo>
                    <a:lnTo>
                      <a:pt x="6723" y="7039"/>
                    </a:lnTo>
                    <a:lnTo>
                      <a:pt x="6552" y="7186"/>
                    </a:lnTo>
                    <a:lnTo>
                      <a:pt x="6382" y="7283"/>
                    </a:lnTo>
                    <a:lnTo>
                      <a:pt x="6187" y="7405"/>
                    </a:lnTo>
                    <a:lnTo>
                      <a:pt x="5992" y="7478"/>
                    </a:lnTo>
                    <a:lnTo>
                      <a:pt x="5773" y="7551"/>
                    </a:lnTo>
                    <a:lnTo>
                      <a:pt x="5554" y="7575"/>
                    </a:lnTo>
                    <a:lnTo>
                      <a:pt x="5359" y="7600"/>
                    </a:lnTo>
                    <a:lnTo>
                      <a:pt x="5359" y="7600"/>
                    </a:lnTo>
                    <a:lnTo>
                      <a:pt x="5091" y="7575"/>
                    </a:lnTo>
                    <a:lnTo>
                      <a:pt x="4848" y="7502"/>
                    </a:lnTo>
                    <a:lnTo>
                      <a:pt x="4604" y="7405"/>
                    </a:lnTo>
                    <a:lnTo>
                      <a:pt x="4409" y="7234"/>
                    </a:lnTo>
                    <a:lnTo>
                      <a:pt x="4409" y="7234"/>
                    </a:lnTo>
                    <a:lnTo>
                      <a:pt x="4239" y="7039"/>
                    </a:lnTo>
                    <a:lnTo>
                      <a:pt x="4117" y="6820"/>
                    </a:lnTo>
                    <a:lnTo>
                      <a:pt x="4044" y="6601"/>
                    </a:lnTo>
                    <a:lnTo>
                      <a:pt x="3971" y="6382"/>
                    </a:lnTo>
                    <a:lnTo>
                      <a:pt x="3922" y="6187"/>
                    </a:lnTo>
                    <a:lnTo>
                      <a:pt x="3849" y="5992"/>
                    </a:lnTo>
                    <a:lnTo>
                      <a:pt x="3752" y="5797"/>
                    </a:lnTo>
                    <a:lnTo>
                      <a:pt x="3605" y="5602"/>
                    </a:lnTo>
                    <a:lnTo>
                      <a:pt x="3605" y="5602"/>
                    </a:lnTo>
                    <a:lnTo>
                      <a:pt x="3459" y="5481"/>
                    </a:lnTo>
                    <a:lnTo>
                      <a:pt x="3313" y="5383"/>
                    </a:lnTo>
                    <a:lnTo>
                      <a:pt x="3167" y="5310"/>
                    </a:lnTo>
                    <a:lnTo>
                      <a:pt x="3021" y="5262"/>
                    </a:lnTo>
                    <a:lnTo>
                      <a:pt x="2850" y="5237"/>
                    </a:lnTo>
                    <a:lnTo>
                      <a:pt x="2704" y="5237"/>
                    </a:lnTo>
                    <a:lnTo>
                      <a:pt x="2558" y="5262"/>
                    </a:lnTo>
                    <a:lnTo>
                      <a:pt x="2412" y="5310"/>
                    </a:lnTo>
                    <a:lnTo>
                      <a:pt x="2242" y="5359"/>
                    </a:lnTo>
                    <a:lnTo>
                      <a:pt x="2095" y="5432"/>
                    </a:lnTo>
                    <a:lnTo>
                      <a:pt x="1803" y="5627"/>
                    </a:lnTo>
                    <a:lnTo>
                      <a:pt x="1511" y="5870"/>
                    </a:lnTo>
                    <a:lnTo>
                      <a:pt x="1243" y="6138"/>
                    </a:lnTo>
                    <a:lnTo>
                      <a:pt x="975" y="6431"/>
                    </a:lnTo>
                    <a:lnTo>
                      <a:pt x="756" y="6747"/>
                    </a:lnTo>
                    <a:lnTo>
                      <a:pt x="537" y="7039"/>
                    </a:lnTo>
                    <a:lnTo>
                      <a:pt x="366" y="7307"/>
                    </a:lnTo>
                    <a:lnTo>
                      <a:pt x="98" y="7770"/>
                    </a:lnTo>
                    <a:lnTo>
                      <a:pt x="25" y="7916"/>
                    </a:lnTo>
                    <a:lnTo>
                      <a:pt x="1" y="8014"/>
                    </a:lnTo>
                    <a:lnTo>
                      <a:pt x="1" y="8014"/>
                    </a:lnTo>
                    <a:lnTo>
                      <a:pt x="25" y="8208"/>
                    </a:lnTo>
                    <a:lnTo>
                      <a:pt x="74" y="8379"/>
                    </a:lnTo>
                    <a:lnTo>
                      <a:pt x="171" y="8574"/>
                    </a:lnTo>
                    <a:lnTo>
                      <a:pt x="293" y="8720"/>
                    </a:lnTo>
                    <a:lnTo>
                      <a:pt x="293" y="8720"/>
                    </a:lnTo>
                    <a:lnTo>
                      <a:pt x="585" y="8988"/>
                    </a:lnTo>
                    <a:lnTo>
                      <a:pt x="878" y="9231"/>
                    </a:lnTo>
                    <a:lnTo>
                      <a:pt x="1413" y="9670"/>
                    </a:lnTo>
                    <a:lnTo>
                      <a:pt x="1901" y="10035"/>
                    </a:lnTo>
                    <a:lnTo>
                      <a:pt x="2095" y="10206"/>
                    </a:lnTo>
                    <a:lnTo>
                      <a:pt x="2290" y="10376"/>
                    </a:lnTo>
                    <a:lnTo>
                      <a:pt x="2412" y="10547"/>
                    </a:lnTo>
                    <a:lnTo>
                      <a:pt x="2534" y="10717"/>
                    </a:lnTo>
                    <a:lnTo>
                      <a:pt x="2583" y="10888"/>
                    </a:lnTo>
                    <a:lnTo>
                      <a:pt x="2583" y="11082"/>
                    </a:lnTo>
                    <a:lnTo>
                      <a:pt x="2534" y="11277"/>
                    </a:lnTo>
                    <a:lnTo>
                      <a:pt x="2436" y="11496"/>
                    </a:lnTo>
                    <a:lnTo>
                      <a:pt x="2266" y="11740"/>
                    </a:lnTo>
                    <a:lnTo>
                      <a:pt x="1998" y="12008"/>
                    </a:lnTo>
                    <a:lnTo>
                      <a:pt x="1998" y="12008"/>
                    </a:lnTo>
                    <a:lnTo>
                      <a:pt x="1828" y="12178"/>
                    </a:lnTo>
                    <a:lnTo>
                      <a:pt x="1633" y="12276"/>
                    </a:lnTo>
                    <a:lnTo>
                      <a:pt x="1413" y="12349"/>
                    </a:lnTo>
                    <a:lnTo>
                      <a:pt x="1219" y="12398"/>
                    </a:lnTo>
                    <a:lnTo>
                      <a:pt x="999" y="12446"/>
                    </a:lnTo>
                    <a:lnTo>
                      <a:pt x="780" y="12544"/>
                    </a:lnTo>
                    <a:lnTo>
                      <a:pt x="585" y="12665"/>
                    </a:lnTo>
                    <a:lnTo>
                      <a:pt x="366" y="12836"/>
                    </a:lnTo>
                    <a:lnTo>
                      <a:pt x="366" y="12836"/>
                    </a:lnTo>
                    <a:lnTo>
                      <a:pt x="196" y="13031"/>
                    </a:lnTo>
                    <a:lnTo>
                      <a:pt x="98" y="13250"/>
                    </a:lnTo>
                    <a:lnTo>
                      <a:pt x="25" y="13493"/>
                    </a:lnTo>
                    <a:lnTo>
                      <a:pt x="1" y="13761"/>
                    </a:lnTo>
                    <a:lnTo>
                      <a:pt x="1" y="13761"/>
                    </a:lnTo>
                    <a:lnTo>
                      <a:pt x="25" y="13981"/>
                    </a:lnTo>
                    <a:lnTo>
                      <a:pt x="50" y="14200"/>
                    </a:lnTo>
                    <a:lnTo>
                      <a:pt x="123" y="14395"/>
                    </a:lnTo>
                    <a:lnTo>
                      <a:pt x="220" y="14614"/>
                    </a:lnTo>
                    <a:lnTo>
                      <a:pt x="318" y="14784"/>
                    </a:lnTo>
                    <a:lnTo>
                      <a:pt x="439" y="14979"/>
                    </a:lnTo>
                    <a:lnTo>
                      <a:pt x="561" y="15150"/>
                    </a:lnTo>
                    <a:lnTo>
                      <a:pt x="707" y="15320"/>
                    </a:lnTo>
                    <a:lnTo>
                      <a:pt x="707" y="15320"/>
                    </a:lnTo>
                    <a:lnTo>
                      <a:pt x="878" y="15466"/>
                    </a:lnTo>
                    <a:lnTo>
                      <a:pt x="1048" y="15588"/>
                    </a:lnTo>
                    <a:lnTo>
                      <a:pt x="1243" y="15710"/>
                    </a:lnTo>
                    <a:lnTo>
                      <a:pt x="1438" y="15832"/>
                    </a:lnTo>
                    <a:lnTo>
                      <a:pt x="1633" y="15905"/>
                    </a:lnTo>
                    <a:lnTo>
                      <a:pt x="1852" y="15978"/>
                    </a:lnTo>
                    <a:lnTo>
                      <a:pt x="2047" y="16002"/>
                    </a:lnTo>
                    <a:lnTo>
                      <a:pt x="2266" y="16026"/>
                    </a:lnTo>
                    <a:lnTo>
                      <a:pt x="2266" y="16026"/>
                    </a:lnTo>
                    <a:lnTo>
                      <a:pt x="2534" y="16002"/>
                    </a:lnTo>
                    <a:lnTo>
                      <a:pt x="2777" y="15929"/>
                    </a:lnTo>
                    <a:lnTo>
                      <a:pt x="2997" y="15832"/>
                    </a:lnTo>
                    <a:lnTo>
                      <a:pt x="3191" y="15661"/>
                    </a:lnTo>
                    <a:lnTo>
                      <a:pt x="3191" y="15661"/>
                    </a:lnTo>
                    <a:lnTo>
                      <a:pt x="3362" y="15466"/>
                    </a:lnTo>
                    <a:lnTo>
                      <a:pt x="3484" y="15247"/>
                    </a:lnTo>
                    <a:lnTo>
                      <a:pt x="3557" y="15052"/>
                    </a:lnTo>
                    <a:lnTo>
                      <a:pt x="3605" y="14833"/>
                    </a:lnTo>
                    <a:lnTo>
                      <a:pt x="3679" y="14614"/>
                    </a:lnTo>
                    <a:lnTo>
                      <a:pt x="3752" y="14419"/>
                    </a:lnTo>
                    <a:lnTo>
                      <a:pt x="3849" y="14200"/>
                    </a:lnTo>
                    <a:lnTo>
                      <a:pt x="4019" y="14029"/>
                    </a:lnTo>
                    <a:lnTo>
                      <a:pt x="4019" y="14029"/>
                    </a:lnTo>
                    <a:lnTo>
                      <a:pt x="4287" y="13786"/>
                    </a:lnTo>
                    <a:lnTo>
                      <a:pt x="4531" y="13591"/>
                    </a:lnTo>
                    <a:lnTo>
                      <a:pt x="4750" y="13493"/>
                    </a:lnTo>
                    <a:lnTo>
                      <a:pt x="4945" y="13445"/>
                    </a:lnTo>
                    <a:lnTo>
                      <a:pt x="5140" y="13445"/>
                    </a:lnTo>
                    <a:lnTo>
                      <a:pt x="5310" y="13493"/>
                    </a:lnTo>
                    <a:lnTo>
                      <a:pt x="5481" y="13615"/>
                    </a:lnTo>
                    <a:lnTo>
                      <a:pt x="5651" y="13737"/>
                    </a:lnTo>
                    <a:lnTo>
                      <a:pt x="5822" y="13932"/>
                    </a:lnTo>
                    <a:lnTo>
                      <a:pt x="5992" y="14127"/>
                    </a:lnTo>
                    <a:lnTo>
                      <a:pt x="6358" y="14614"/>
                    </a:lnTo>
                    <a:lnTo>
                      <a:pt x="6796" y="15150"/>
                    </a:lnTo>
                    <a:lnTo>
                      <a:pt x="7039" y="15442"/>
                    </a:lnTo>
                    <a:lnTo>
                      <a:pt x="7307" y="15734"/>
                    </a:lnTo>
                    <a:lnTo>
                      <a:pt x="7307" y="15734"/>
                    </a:lnTo>
                    <a:lnTo>
                      <a:pt x="7454" y="15856"/>
                    </a:lnTo>
                    <a:lnTo>
                      <a:pt x="7648" y="15953"/>
                    </a:lnTo>
                    <a:lnTo>
                      <a:pt x="7819" y="16002"/>
                    </a:lnTo>
                    <a:lnTo>
                      <a:pt x="8014" y="16026"/>
                    </a:lnTo>
                    <a:lnTo>
                      <a:pt x="8014" y="16026"/>
                    </a:lnTo>
                    <a:lnTo>
                      <a:pt x="8111" y="16002"/>
                    </a:lnTo>
                    <a:lnTo>
                      <a:pt x="8257" y="15929"/>
                    </a:lnTo>
                    <a:lnTo>
                      <a:pt x="8720" y="15661"/>
                    </a:lnTo>
                    <a:lnTo>
                      <a:pt x="8988" y="15491"/>
                    </a:lnTo>
                    <a:lnTo>
                      <a:pt x="9280" y="15271"/>
                    </a:lnTo>
                    <a:lnTo>
                      <a:pt x="9597" y="15052"/>
                    </a:lnTo>
                    <a:lnTo>
                      <a:pt x="9889" y="14784"/>
                    </a:lnTo>
                    <a:lnTo>
                      <a:pt x="10157" y="14516"/>
                    </a:lnTo>
                    <a:lnTo>
                      <a:pt x="10400" y="14224"/>
                    </a:lnTo>
                    <a:lnTo>
                      <a:pt x="10595" y="13932"/>
                    </a:lnTo>
                    <a:lnTo>
                      <a:pt x="10668" y="13786"/>
                    </a:lnTo>
                    <a:lnTo>
                      <a:pt x="10717" y="13615"/>
                    </a:lnTo>
                    <a:lnTo>
                      <a:pt x="10766" y="13469"/>
                    </a:lnTo>
                    <a:lnTo>
                      <a:pt x="10790" y="13323"/>
                    </a:lnTo>
                    <a:lnTo>
                      <a:pt x="10790" y="13177"/>
                    </a:lnTo>
                    <a:lnTo>
                      <a:pt x="10766" y="13006"/>
                    </a:lnTo>
                    <a:lnTo>
                      <a:pt x="10717" y="12860"/>
                    </a:lnTo>
                    <a:lnTo>
                      <a:pt x="10644" y="12714"/>
                    </a:lnTo>
                    <a:lnTo>
                      <a:pt x="10547" y="12568"/>
                    </a:lnTo>
                    <a:lnTo>
                      <a:pt x="10425" y="12422"/>
                    </a:lnTo>
                    <a:lnTo>
                      <a:pt x="10425" y="12422"/>
                    </a:lnTo>
                    <a:lnTo>
                      <a:pt x="10230" y="12276"/>
                    </a:lnTo>
                    <a:lnTo>
                      <a:pt x="10035" y="12178"/>
                    </a:lnTo>
                    <a:lnTo>
                      <a:pt x="9840" y="12105"/>
                    </a:lnTo>
                    <a:lnTo>
                      <a:pt x="9621" y="12032"/>
                    </a:lnTo>
                    <a:lnTo>
                      <a:pt x="9402" y="11983"/>
                    </a:lnTo>
                    <a:lnTo>
                      <a:pt x="9183" y="11886"/>
                    </a:lnTo>
                    <a:lnTo>
                      <a:pt x="8988" y="11789"/>
                    </a:lnTo>
                    <a:lnTo>
                      <a:pt x="8793" y="11618"/>
                    </a:lnTo>
                    <a:lnTo>
                      <a:pt x="8793" y="11618"/>
                    </a:lnTo>
                    <a:lnTo>
                      <a:pt x="8623" y="11423"/>
                    </a:lnTo>
                    <a:lnTo>
                      <a:pt x="8525" y="11204"/>
                    </a:lnTo>
                    <a:lnTo>
                      <a:pt x="8452" y="10961"/>
                    </a:lnTo>
                    <a:lnTo>
                      <a:pt x="8428" y="10668"/>
                    </a:lnTo>
                    <a:lnTo>
                      <a:pt x="8428" y="10668"/>
                    </a:lnTo>
                    <a:lnTo>
                      <a:pt x="8452" y="10473"/>
                    </a:lnTo>
                    <a:lnTo>
                      <a:pt x="8476" y="10254"/>
                    </a:lnTo>
                    <a:lnTo>
                      <a:pt x="8549" y="10059"/>
                    </a:lnTo>
                    <a:lnTo>
                      <a:pt x="8623" y="9865"/>
                    </a:lnTo>
                    <a:lnTo>
                      <a:pt x="8720" y="9670"/>
                    </a:lnTo>
                    <a:lnTo>
                      <a:pt x="8842" y="9475"/>
                    </a:lnTo>
                    <a:lnTo>
                      <a:pt x="8988" y="9304"/>
                    </a:lnTo>
                    <a:lnTo>
                      <a:pt x="9134" y="9134"/>
                    </a:lnTo>
                    <a:lnTo>
                      <a:pt x="9134" y="9134"/>
                    </a:lnTo>
                    <a:lnTo>
                      <a:pt x="9304" y="8988"/>
                    </a:lnTo>
                    <a:lnTo>
                      <a:pt x="9475" y="8866"/>
                    </a:lnTo>
                    <a:lnTo>
                      <a:pt x="9645" y="8744"/>
                    </a:lnTo>
                    <a:lnTo>
                      <a:pt x="9840" y="8622"/>
                    </a:lnTo>
                    <a:lnTo>
                      <a:pt x="10035" y="8549"/>
                    </a:lnTo>
                    <a:lnTo>
                      <a:pt x="10254" y="8476"/>
                    </a:lnTo>
                    <a:lnTo>
                      <a:pt x="10474" y="8452"/>
                    </a:lnTo>
                    <a:lnTo>
                      <a:pt x="10668" y="8428"/>
                    </a:lnTo>
                    <a:lnTo>
                      <a:pt x="10668" y="8428"/>
                    </a:lnTo>
                    <a:lnTo>
                      <a:pt x="10936" y="8452"/>
                    </a:lnTo>
                    <a:lnTo>
                      <a:pt x="11180" y="8525"/>
                    </a:lnTo>
                    <a:lnTo>
                      <a:pt x="11423" y="8622"/>
                    </a:lnTo>
                    <a:lnTo>
                      <a:pt x="11618" y="8793"/>
                    </a:lnTo>
                    <a:lnTo>
                      <a:pt x="11618" y="8793"/>
                    </a:lnTo>
                    <a:lnTo>
                      <a:pt x="11789" y="8988"/>
                    </a:lnTo>
                    <a:lnTo>
                      <a:pt x="11910" y="9207"/>
                    </a:lnTo>
                    <a:lnTo>
                      <a:pt x="11984" y="9426"/>
                    </a:lnTo>
                    <a:lnTo>
                      <a:pt x="12057" y="9645"/>
                    </a:lnTo>
                    <a:lnTo>
                      <a:pt x="12105" y="9840"/>
                    </a:lnTo>
                    <a:lnTo>
                      <a:pt x="12178" y="10035"/>
                    </a:lnTo>
                    <a:lnTo>
                      <a:pt x="12276" y="10230"/>
                    </a:lnTo>
                    <a:lnTo>
                      <a:pt x="12422" y="10425"/>
                    </a:lnTo>
                    <a:lnTo>
                      <a:pt x="12422" y="10425"/>
                    </a:lnTo>
                    <a:lnTo>
                      <a:pt x="12568" y="10547"/>
                    </a:lnTo>
                    <a:lnTo>
                      <a:pt x="12714" y="10644"/>
                    </a:lnTo>
                    <a:lnTo>
                      <a:pt x="12860" y="10717"/>
                    </a:lnTo>
                    <a:lnTo>
                      <a:pt x="13006" y="10766"/>
                    </a:lnTo>
                    <a:lnTo>
                      <a:pt x="13177" y="10790"/>
                    </a:lnTo>
                    <a:lnTo>
                      <a:pt x="13323" y="10790"/>
                    </a:lnTo>
                    <a:lnTo>
                      <a:pt x="13469" y="10766"/>
                    </a:lnTo>
                    <a:lnTo>
                      <a:pt x="13615" y="10717"/>
                    </a:lnTo>
                    <a:lnTo>
                      <a:pt x="13786" y="10668"/>
                    </a:lnTo>
                    <a:lnTo>
                      <a:pt x="13932" y="10595"/>
                    </a:lnTo>
                    <a:lnTo>
                      <a:pt x="14224" y="10400"/>
                    </a:lnTo>
                    <a:lnTo>
                      <a:pt x="14516" y="10157"/>
                    </a:lnTo>
                    <a:lnTo>
                      <a:pt x="14784" y="9889"/>
                    </a:lnTo>
                    <a:lnTo>
                      <a:pt x="15052" y="9597"/>
                    </a:lnTo>
                    <a:lnTo>
                      <a:pt x="15271" y="9280"/>
                    </a:lnTo>
                    <a:lnTo>
                      <a:pt x="15491" y="8988"/>
                    </a:lnTo>
                    <a:lnTo>
                      <a:pt x="15661" y="8720"/>
                    </a:lnTo>
                    <a:lnTo>
                      <a:pt x="15929" y="8257"/>
                    </a:lnTo>
                    <a:lnTo>
                      <a:pt x="16002" y="8111"/>
                    </a:lnTo>
                    <a:lnTo>
                      <a:pt x="16026" y="8014"/>
                    </a:lnTo>
                    <a:lnTo>
                      <a:pt x="16026" y="8014"/>
                    </a:lnTo>
                    <a:lnTo>
                      <a:pt x="16002" y="7819"/>
                    </a:lnTo>
                    <a:lnTo>
                      <a:pt x="15953" y="7648"/>
                    </a:lnTo>
                    <a:lnTo>
                      <a:pt x="15856" y="7453"/>
                    </a:lnTo>
                    <a:lnTo>
                      <a:pt x="15734" y="7307"/>
                    </a:lnTo>
                    <a:lnTo>
                      <a:pt x="15734" y="7307"/>
                    </a:lnTo>
                    <a:lnTo>
                      <a:pt x="15442" y="7039"/>
                    </a:lnTo>
                    <a:lnTo>
                      <a:pt x="15150" y="6796"/>
                    </a:lnTo>
                    <a:lnTo>
                      <a:pt x="14614" y="6357"/>
                    </a:lnTo>
                    <a:lnTo>
                      <a:pt x="14127" y="5992"/>
                    </a:lnTo>
                    <a:lnTo>
                      <a:pt x="13932" y="5822"/>
                    </a:lnTo>
                    <a:lnTo>
                      <a:pt x="13737" y="5651"/>
                    </a:lnTo>
                    <a:lnTo>
                      <a:pt x="13615" y="5481"/>
                    </a:lnTo>
                    <a:lnTo>
                      <a:pt x="13494" y="5310"/>
                    </a:lnTo>
                    <a:lnTo>
                      <a:pt x="13445" y="5140"/>
                    </a:lnTo>
                    <a:lnTo>
                      <a:pt x="13445" y="4945"/>
                    </a:lnTo>
                    <a:lnTo>
                      <a:pt x="13494" y="4750"/>
                    </a:lnTo>
                    <a:lnTo>
                      <a:pt x="13591" y="4531"/>
                    </a:lnTo>
                    <a:lnTo>
                      <a:pt x="13761" y="4287"/>
                    </a:lnTo>
                    <a:lnTo>
                      <a:pt x="14029" y="4019"/>
                    </a:lnTo>
                    <a:lnTo>
                      <a:pt x="14029" y="4019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74" name="Shape 1074"/>
              <p:cNvGrpSpPr/>
              <p:nvPr/>
            </p:nvGrpSpPr>
            <p:grpSpPr>
              <a:xfrm>
                <a:off x="1053374" y="4085865"/>
                <a:ext cx="342881" cy="350068"/>
                <a:chOff x="3951850" y="2985350"/>
                <a:chExt cx="407950" cy="416500"/>
              </a:xfrm>
            </p:grpSpPr>
            <p:sp>
              <p:nvSpPr>
                <p:cNvPr id="1075" name="Shape 1075"/>
                <p:cNvSpPr/>
                <p:nvPr/>
              </p:nvSpPr>
              <p:spPr>
                <a:xfrm>
                  <a:off x="3951850" y="2985350"/>
                  <a:ext cx="314800" cy="314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592" h="12593" fill="none" extrusionOk="0">
                      <a:moveTo>
                        <a:pt x="6284" y="1"/>
                      </a:moveTo>
                      <a:lnTo>
                        <a:pt x="6284" y="1"/>
                      </a:lnTo>
                      <a:lnTo>
                        <a:pt x="5967" y="25"/>
                      </a:lnTo>
                      <a:lnTo>
                        <a:pt x="5651" y="49"/>
                      </a:lnTo>
                      <a:lnTo>
                        <a:pt x="5334" y="74"/>
                      </a:lnTo>
                      <a:lnTo>
                        <a:pt x="5017" y="147"/>
                      </a:lnTo>
                      <a:lnTo>
                        <a:pt x="4725" y="220"/>
                      </a:lnTo>
                      <a:lnTo>
                        <a:pt x="4433" y="293"/>
                      </a:lnTo>
                      <a:lnTo>
                        <a:pt x="4141" y="390"/>
                      </a:lnTo>
                      <a:lnTo>
                        <a:pt x="3848" y="512"/>
                      </a:lnTo>
                      <a:lnTo>
                        <a:pt x="3556" y="634"/>
                      </a:lnTo>
                      <a:lnTo>
                        <a:pt x="3288" y="780"/>
                      </a:lnTo>
                      <a:lnTo>
                        <a:pt x="3020" y="926"/>
                      </a:lnTo>
                      <a:lnTo>
                        <a:pt x="2777" y="1072"/>
                      </a:lnTo>
                      <a:lnTo>
                        <a:pt x="2290" y="1437"/>
                      </a:lnTo>
                      <a:lnTo>
                        <a:pt x="1851" y="1852"/>
                      </a:lnTo>
                      <a:lnTo>
                        <a:pt x="1437" y="2290"/>
                      </a:lnTo>
                      <a:lnTo>
                        <a:pt x="1072" y="2777"/>
                      </a:lnTo>
                      <a:lnTo>
                        <a:pt x="901" y="3045"/>
                      </a:lnTo>
                      <a:lnTo>
                        <a:pt x="755" y="3313"/>
                      </a:lnTo>
                      <a:lnTo>
                        <a:pt x="609" y="3581"/>
                      </a:lnTo>
                      <a:lnTo>
                        <a:pt x="487" y="3849"/>
                      </a:lnTo>
                      <a:lnTo>
                        <a:pt x="390" y="4141"/>
                      </a:lnTo>
                      <a:lnTo>
                        <a:pt x="292" y="4433"/>
                      </a:lnTo>
                      <a:lnTo>
                        <a:pt x="195" y="4725"/>
                      </a:lnTo>
                      <a:lnTo>
                        <a:pt x="122" y="5042"/>
                      </a:lnTo>
                      <a:lnTo>
                        <a:pt x="73" y="5334"/>
                      </a:lnTo>
                      <a:lnTo>
                        <a:pt x="25" y="5651"/>
                      </a:lnTo>
                      <a:lnTo>
                        <a:pt x="0" y="5968"/>
                      </a:lnTo>
                      <a:lnTo>
                        <a:pt x="0" y="6308"/>
                      </a:lnTo>
                      <a:lnTo>
                        <a:pt x="0" y="6308"/>
                      </a:lnTo>
                      <a:lnTo>
                        <a:pt x="0" y="6625"/>
                      </a:lnTo>
                      <a:lnTo>
                        <a:pt x="25" y="6942"/>
                      </a:lnTo>
                      <a:lnTo>
                        <a:pt x="73" y="7258"/>
                      </a:lnTo>
                      <a:lnTo>
                        <a:pt x="122" y="7575"/>
                      </a:lnTo>
                      <a:lnTo>
                        <a:pt x="195" y="7867"/>
                      </a:lnTo>
                      <a:lnTo>
                        <a:pt x="292" y="8184"/>
                      </a:lnTo>
                      <a:lnTo>
                        <a:pt x="390" y="8476"/>
                      </a:lnTo>
                      <a:lnTo>
                        <a:pt x="487" y="8744"/>
                      </a:lnTo>
                      <a:lnTo>
                        <a:pt x="609" y="9036"/>
                      </a:lnTo>
                      <a:lnTo>
                        <a:pt x="755" y="9304"/>
                      </a:lnTo>
                      <a:lnTo>
                        <a:pt x="901" y="9572"/>
                      </a:lnTo>
                      <a:lnTo>
                        <a:pt x="1072" y="9816"/>
                      </a:lnTo>
                      <a:lnTo>
                        <a:pt x="1437" y="10303"/>
                      </a:lnTo>
                      <a:lnTo>
                        <a:pt x="1851" y="10741"/>
                      </a:lnTo>
                      <a:lnTo>
                        <a:pt x="2290" y="11155"/>
                      </a:lnTo>
                      <a:lnTo>
                        <a:pt x="2777" y="11520"/>
                      </a:lnTo>
                      <a:lnTo>
                        <a:pt x="3020" y="11691"/>
                      </a:lnTo>
                      <a:lnTo>
                        <a:pt x="3288" y="11837"/>
                      </a:lnTo>
                      <a:lnTo>
                        <a:pt x="3556" y="11983"/>
                      </a:lnTo>
                      <a:lnTo>
                        <a:pt x="3848" y="12105"/>
                      </a:lnTo>
                      <a:lnTo>
                        <a:pt x="4141" y="12202"/>
                      </a:lnTo>
                      <a:lnTo>
                        <a:pt x="4433" y="12300"/>
                      </a:lnTo>
                      <a:lnTo>
                        <a:pt x="4725" y="12397"/>
                      </a:lnTo>
                      <a:lnTo>
                        <a:pt x="5017" y="12470"/>
                      </a:lnTo>
                      <a:lnTo>
                        <a:pt x="5334" y="12519"/>
                      </a:lnTo>
                      <a:lnTo>
                        <a:pt x="5651" y="12568"/>
                      </a:lnTo>
                      <a:lnTo>
                        <a:pt x="5967" y="12592"/>
                      </a:lnTo>
                      <a:lnTo>
                        <a:pt x="6284" y="12592"/>
                      </a:lnTo>
                      <a:lnTo>
                        <a:pt x="6284" y="12592"/>
                      </a:lnTo>
                      <a:lnTo>
                        <a:pt x="6625" y="12592"/>
                      </a:lnTo>
                      <a:lnTo>
                        <a:pt x="6941" y="12568"/>
                      </a:lnTo>
                      <a:lnTo>
                        <a:pt x="7258" y="12519"/>
                      </a:lnTo>
                      <a:lnTo>
                        <a:pt x="7550" y="12470"/>
                      </a:lnTo>
                      <a:lnTo>
                        <a:pt x="7867" y="12397"/>
                      </a:lnTo>
                      <a:lnTo>
                        <a:pt x="8159" y="12300"/>
                      </a:lnTo>
                      <a:lnTo>
                        <a:pt x="8451" y="12202"/>
                      </a:lnTo>
                      <a:lnTo>
                        <a:pt x="8744" y="12105"/>
                      </a:lnTo>
                      <a:lnTo>
                        <a:pt x="9012" y="11983"/>
                      </a:lnTo>
                      <a:lnTo>
                        <a:pt x="9279" y="11837"/>
                      </a:lnTo>
                      <a:lnTo>
                        <a:pt x="9547" y="11691"/>
                      </a:lnTo>
                      <a:lnTo>
                        <a:pt x="9815" y="11520"/>
                      </a:lnTo>
                      <a:lnTo>
                        <a:pt x="10302" y="11155"/>
                      </a:lnTo>
                      <a:lnTo>
                        <a:pt x="10741" y="10741"/>
                      </a:lnTo>
                      <a:lnTo>
                        <a:pt x="11155" y="10303"/>
                      </a:lnTo>
                      <a:lnTo>
                        <a:pt x="11520" y="9816"/>
                      </a:lnTo>
                      <a:lnTo>
                        <a:pt x="11666" y="9572"/>
                      </a:lnTo>
                      <a:lnTo>
                        <a:pt x="11812" y="9304"/>
                      </a:lnTo>
                      <a:lnTo>
                        <a:pt x="11958" y="9036"/>
                      </a:lnTo>
                      <a:lnTo>
                        <a:pt x="12080" y="8744"/>
                      </a:lnTo>
                      <a:lnTo>
                        <a:pt x="12202" y="8476"/>
                      </a:lnTo>
                      <a:lnTo>
                        <a:pt x="12299" y="8184"/>
                      </a:lnTo>
                      <a:lnTo>
                        <a:pt x="12397" y="7867"/>
                      </a:lnTo>
                      <a:lnTo>
                        <a:pt x="12446" y="7575"/>
                      </a:lnTo>
                      <a:lnTo>
                        <a:pt x="12519" y="7258"/>
                      </a:lnTo>
                      <a:lnTo>
                        <a:pt x="12543" y="6942"/>
                      </a:lnTo>
                      <a:lnTo>
                        <a:pt x="12567" y="6625"/>
                      </a:lnTo>
                      <a:lnTo>
                        <a:pt x="12592" y="6308"/>
                      </a:lnTo>
                      <a:lnTo>
                        <a:pt x="12592" y="6308"/>
                      </a:lnTo>
                      <a:lnTo>
                        <a:pt x="12567" y="5968"/>
                      </a:lnTo>
                      <a:lnTo>
                        <a:pt x="12543" y="5651"/>
                      </a:lnTo>
                      <a:lnTo>
                        <a:pt x="12519" y="5334"/>
                      </a:lnTo>
                      <a:lnTo>
                        <a:pt x="12446" y="5042"/>
                      </a:lnTo>
                      <a:lnTo>
                        <a:pt x="12397" y="4725"/>
                      </a:lnTo>
                      <a:lnTo>
                        <a:pt x="12299" y="4433"/>
                      </a:lnTo>
                      <a:lnTo>
                        <a:pt x="12202" y="4141"/>
                      </a:lnTo>
                      <a:lnTo>
                        <a:pt x="12080" y="3849"/>
                      </a:lnTo>
                      <a:lnTo>
                        <a:pt x="11958" y="3581"/>
                      </a:lnTo>
                      <a:lnTo>
                        <a:pt x="11812" y="3313"/>
                      </a:lnTo>
                      <a:lnTo>
                        <a:pt x="11666" y="3045"/>
                      </a:lnTo>
                      <a:lnTo>
                        <a:pt x="11520" y="2777"/>
                      </a:lnTo>
                      <a:lnTo>
                        <a:pt x="11155" y="2290"/>
                      </a:lnTo>
                      <a:lnTo>
                        <a:pt x="10741" y="1852"/>
                      </a:lnTo>
                      <a:lnTo>
                        <a:pt x="10302" y="1437"/>
                      </a:lnTo>
                      <a:lnTo>
                        <a:pt x="9815" y="1072"/>
                      </a:lnTo>
                      <a:lnTo>
                        <a:pt x="9547" y="926"/>
                      </a:lnTo>
                      <a:lnTo>
                        <a:pt x="9279" y="780"/>
                      </a:lnTo>
                      <a:lnTo>
                        <a:pt x="9012" y="634"/>
                      </a:lnTo>
                      <a:lnTo>
                        <a:pt x="8744" y="512"/>
                      </a:lnTo>
                      <a:lnTo>
                        <a:pt x="8451" y="390"/>
                      </a:lnTo>
                      <a:lnTo>
                        <a:pt x="8159" y="293"/>
                      </a:lnTo>
                      <a:lnTo>
                        <a:pt x="7867" y="220"/>
                      </a:lnTo>
                      <a:lnTo>
                        <a:pt x="7550" y="147"/>
                      </a:lnTo>
                      <a:lnTo>
                        <a:pt x="7258" y="74"/>
                      </a:lnTo>
                      <a:lnTo>
                        <a:pt x="6941" y="49"/>
                      </a:lnTo>
                      <a:lnTo>
                        <a:pt x="6625" y="25"/>
                      </a:lnTo>
                      <a:lnTo>
                        <a:pt x="6284" y="1"/>
                      </a:lnTo>
                      <a:lnTo>
                        <a:pt x="6284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6" name="Shape 1076"/>
                <p:cNvSpPr/>
                <p:nvPr/>
              </p:nvSpPr>
              <p:spPr>
                <a:xfrm>
                  <a:off x="3988375" y="3021875"/>
                  <a:ext cx="241750" cy="2417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670" h="9670" fill="none" extrusionOk="0">
                      <a:moveTo>
                        <a:pt x="4823" y="1"/>
                      </a:moveTo>
                      <a:lnTo>
                        <a:pt x="4823" y="1"/>
                      </a:lnTo>
                      <a:lnTo>
                        <a:pt x="4336" y="25"/>
                      </a:lnTo>
                      <a:lnTo>
                        <a:pt x="3849" y="98"/>
                      </a:lnTo>
                      <a:lnTo>
                        <a:pt x="3386" y="220"/>
                      </a:lnTo>
                      <a:lnTo>
                        <a:pt x="2947" y="391"/>
                      </a:lnTo>
                      <a:lnTo>
                        <a:pt x="2533" y="585"/>
                      </a:lnTo>
                      <a:lnTo>
                        <a:pt x="2144" y="829"/>
                      </a:lnTo>
                      <a:lnTo>
                        <a:pt x="1754" y="1121"/>
                      </a:lnTo>
                      <a:lnTo>
                        <a:pt x="1413" y="1438"/>
                      </a:lnTo>
                      <a:lnTo>
                        <a:pt x="1096" y="1779"/>
                      </a:lnTo>
                      <a:lnTo>
                        <a:pt x="829" y="2144"/>
                      </a:lnTo>
                      <a:lnTo>
                        <a:pt x="585" y="2534"/>
                      </a:lnTo>
                      <a:lnTo>
                        <a:pt x="390" y="2972"/>
                      </a:lnTo>
                      <a:lnTo>
                        <a:pt x="220" y="3411"/>
                      </a:lnTo>
                      <a:lnTo>
                        <a:pt x="98" y="3873"/>
                      </a:lnTo>
                      <a:lnTo>
                        <a:pt x="25" y="4336"/>
                      </a:lnTo>
                      <a:lnTo>
                        <a:pt x="1" y="4847"/>
                      </a:lnTo>
                      <a:lnTo>
                        <a:pt x="1" y="4847"/>
                      </a:lnTo>
                      <a:lnTo>
                        <a:pt x="25" y="5335"/>
                      </a:lnTo>
                      <a:lnTo>
                        <a:pt x="98" y="5822"/>
                      </a:lnTo>
                      <a:lnTo>
                        <a:pt x="220" y="6284"/>
                      </a:lnTo>
                      <a:lnTo>
                        <a:pt x="390" y="6723"/>
                      </a:lnTo>
                      <a:lnTo>
                        <a:pt x="585" y="7137"/>
                      </a:lnTo>
                      <a:lnTo>
                        <a:pt x="829" y="7527"/>
                      </a:lnTo>
                      <a:lnTo>
                        <a:pt x="1096" y="7916"/>
                      </a:lnTo>
                      <a:lnTo>
                        <a:pt x="1413" y="8257"/>
                      </a:lnTo>
                      <a:lnTo>
                        <a:pt x="1754" y="8574"/>
                      </a:lnTo>
                      <a:lnTo>
                        <a:pt x="2144" y="8842"/>
                      </a:lnTo>
                      <a:lnTo>
                        <a:pt x="2533" y="9085"/>
                      </a:lnTo>
                      <a:lnTo>
                        <a:pt x="2947" y="9280"/>
                      </a:lnTo>
                      <a:lnTo>
                        <a:pt x="3386" y="9451"/>
                      </a:lnTo>
                      <a:lnTo>
                        <a:pt x="3849" y="9572"/>
                      </a:lnTo>
                      <a:lnTo>
                        <a:pt x="4336" y="9645"/>
                      </a:lnTo>
                      <a:lnTo>
                        <a:pt x="4823" y="9670"/>
                      </a:lnTo>
                      <a:lnTo>
                        <a:pt x="4823" y="9670"/>
                      </a:lnTo>
                      <a:lnTo>
                        <a:pt x="5334" y="9645"/>
                      </a:lnTo>
                      <a:lnTo>
                        <a:pt x="5797" y="9572"/>
                      </a:lnTo>
                      <a:lnTo>
                        <a:pt x="6260" y="9451"/>
                      </a:lnTo>
                      <a:lnTo>
                        <a:pt x="6698" y="9280"/>
                      </a:lnTo>
                      <a:lnTo>
                        <a:pt x="7136" y="9085"/>
                      </a:lnTo>
                      <a:lnTo>
                        <a:pt x="7526" y="8842"/>
                      </a:lnTo>
                      <a:lnTo>
                        <a:pt x="7892" y="8574"/>
                      </a:lnTo>
                      <a:lnTo>
                        <a:pt x="8232" y="8257"/>
                      </a:lnTo>
                      <a:lnTo>
                        <a:pt x="8549" y="7916"/>
                      </a:lnTo>
                      <a:lnTo>
                        <a:pt x="8841" y="7527"/>
                      </a:lnTo>
                      <a:lnTo>
                        <a:pt x="9085" y="7137"/>
                      </a:lnTo>
                      <a:lnTo>
                        <a:pt x="9280" y="6723"/>
                      </a:lnTo>
                      <a:lnTo>
                        <a:pt x="9450" y="6284"/>
                      </a:lnTo>
                      <a:lnTo>
                        <a:pt x="9572" y="5822"/>
                      </a:lnTo>
                      <a:lnTo>
                        <a:pt x="9645" y="5335"/>
                      </a:lnTo>
                      <a:lnTo>
                        <a:pt x="9669" y="4847"/>
                      </a:lnTo>
                      <a:lnTo>
                        <a:pt x="9669" y="4847"/>
                      </a:lnTo>
                      <a:lnTo>
                        <a:pt x="9645" y="4336"/>
                      </a:lnTo>
                      <a:lnTo>
                        <a:pt x="9572" y="3873"/>
                      </a:lnTo>
                      <a:lnTo>
                        <a:pt x="9450" y="3411"/>
                      </a:lnTo>
                      <a:lnTo>
                        <a:pt x="9280" y="2972"/>
                      </a:lnTo>
                      <a:lnTo>
                        <a:pt x="9085" y="2534"/>
                      </a:lnTo>
                      <a:lnTo>
                        <a:pt x="8841" y="2144"/>
                      </a:lnTo>
                      <a:lnTo>
                        <a:pt x="8549" y="1779"/>
                      </a:lnTo>
                      <a:lnTo>
                        <a:pt x="8232" y="1438"/>
                      </a:lnTo>
                      <a:lnTo>
                        <a:pt x="7892" y="1121"/>
                      </a:lnTo>
                      <a:lnTo>
                        <a:pt x="7526" y="829"/>
                      </a:lnTo>
                      <a:lnTo>
                        <a:pt x="7136" y="585"/>
                      </a:lnTo>
                      <a:lnTo>
                        <a:pt x="6698" y="391"/>
                      </a:lnTo>
                      <a:lnTo>
                        <a:pt x="6260" y="220"/>
                      </a:lnTo>
                      <a:lnTo>
                        <a:pt x="5797" y="98"/>
                      </a:lnTo>
                      <a:lnTo>
                        <a:pt x="5334" y="25"/>
                      </a:lnTo>
                      <a:lnTo>
                        <a:pt x="4823" y="1"/>
                      </a:lnTo>
                      <a:lnTo>
                        <a:pt x="4823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7" name="Shape 1077"/>
                <p:cNvSpPr/>
                <p:nvPr/>
              </p:nvSpPr>
              <p:spPr>
                <a:xfrm>
                  <a:off x="4024300" y="3058425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0" y="3385"/>
                      </a:moveTo>
                      <a:lnTo>
                        <a:pt x="0" y="3385"/>
                      </a:lnTo>
                      <a:lnTo>
                        <a:pt x="25" y="3020"/>
                      </a:lnTo>
                      <a:lnTo>
                        <a:pt x="74" y="2704"/>
                      </a:lnTo>
                      <a:lnTo>
                        <a:pt x="147" y="2363"/>
                      </a:lnTo>
                      <a:lnTo>
                        <a:pt x="268" y="2070"/>
                      </a:lnTo>
                      <a:lnTo>
                        <a:pt x="414" y="1754"/>
                      </a:lnTo>
                      <a:lnTo>
                        <a:pt x="585" y="1486"/>
                      </a:lnTo>
                      <a:lnTo>
                        <a:pt x="780" y="1218"/>
                      </a:lnTo>
                      <a:lnTo>
                        <a:pt x="999" y="974"/>
                      </a:lnTo>
                      <a:lnTo>
                        <a:pt x="1243" y="755"/>
                      </a:lnTo>
                      <a:lnTo>
                        <a:pt x="1510" y="560"/>
                      </a:lnTo>
                      <a:lnTo>
                        <a:pt x="1778" y="390"/>
                      </a:lnTo>
                      <a:lnTo>
                        <a:pt x="2071" y="244"/>
                      </a:lnTo>
                      <a:lnTo>
                        <a:pt x="2387" y="146"/>
                      </a:lnTo>
                      <a:lnTo>
                        <a:pt x="2704" y="49"/>
                      </a:lnTo>
                      <a:lnTo>
                        <a:pt x="3045" y="0"/>
                      </a:lnTo>
                      <a:lnTo>
                        <a:pt x="3386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78" name="Shape 1078"/>
                <p:cNvSpPr/>
                <p:nvPr/>
              </p:nvSpPr>
              <p:spPr>
                <a:xfrm>
                  <a:off x="4205750" y="3248375"/>
                  <a:ext cx="154050" cy="1534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6162" h="6139" fill="none" extrusionOk="0">
                      <a:moveTo>
                        <a:pt x="0" y="1024"/>
                      </a:moveTo>
                      <a:lnTo>
                        <a:pt x="4969" y="5992"/>
                      </a:lnTo>
                      <a:lnTo>
                        <a:pt x="4969" y="5992"/>
                      </a:lnTo>
                      <a:lnTo>
                        <a:pt x="5042" y="6041"/>
                      </a:lnTo>
                      <a:lnTo>
                        <a:pt x="5115" y="6090"/>
                      </a:lnTo>
                      <a:lnTo>
                        <a:pt x="5212" y="6114"/>
                      </a:lnTo>
                      <a:lnTo>
                        <a:pt x="5310" y="6138"/>
                      </a:lnTo>
                      <a:lnTo>
                        <a:pt x="5407" y="6114"/>
                      </a:lnTo>
                      <a:lnTo>
                        <a:pt x="5480" y="6090"/>
                      </a:lnTo>
                      <a:lnTo>
                        <a:pt x="5577" y="6041"/>
                      </a:lnTo>
                      <a:lnTo>
                        <a:pt x="5651" y="5992"/>
                      </a:lnTo>
                      <a:lnTo>
                        <a:pt x="6016" y="5627"/>
                      </a:lnTo>
                      <a:lnTo>
                        <a:pt x="6016" y="5627"/>
                      </a:lnTo>
                      <a:lnTo>
                        <a:pt x="6089" y="5554"/>
                      </a:lnTo>
                      <a:lnTo>
                        <a:pt x="6138" y="5456"/>
                      </a:lnTo>
                      <a:lnTo>
                        <a:pt x="6162" y="5359"/>
                      </a:lnTo>
                      <a:lnTo>
                        <a:pt x="6162" y="5286"/>
                      </a:lnTo>
                      <a:lnTo>
                        <a:pt x="6162" y="5188"/>
                      </a:lnTo>
                      <a:lnTo>
                        <a:pt x="6138" y="5091"/>
                      </a:lnTo>
                      <a:lnTo>
                        <a:pt x="6089" y="5018"/>
                      </a:lnTo>
                      <a:lnTo>
                        <a:pt x="6016" y="4921"/>
                      </a:lnTo>
                      <a:lnTo>
                        <a:pt x="107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079" name="Shape 1079"/>
              <p:cNvSpPr/>
              <p:nvPr/>
            </p:nvSpPr>
            <p:spPr>
              <a:xfrm>
                <a:off x="1960989" y="4045437"/>
                <a:ext cx="248745" cy="430924"/>
              </a:xfrm>
              <a:custGeom>
                <a:avLst/>
                <a:gdLst/>
                <a:ahLst/>
                <a:cxnLst/>
                <a:rect l="0" t="0" r="0" b="0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080" name="Shape 1080"/>
            <p:cNvGrpSpPr/>
            <p:nvPr/>
          </p:nvGrpSpPr>
          <p:grpSpPr>
            <a:xfrm>
              <a:off x="200496" y="3010834"/>
              <a:ext cx="2080365" cy="329076"/>
              <a:chOff x="200496" y="2866629"/>
              <a:chExt cx="2080365" cy="329076"/>
            </a:xfrm>
          </p:grpSpPr>
          <p:grpSp>
            <p:nvGrpSpPr>
              <p:cNvPr id="1081" name="Shape 1081"/>
              <p:cNvGrpSpPr/>
              <p:nvPr/>
            </p:nvGrpSpPr>
            <p:grpSpPr>
              <a:xfrm>
                <a:off x="200496" y="2869445"/>
                <a:ext cx="435021" cy="323445"/>
                <a:chOff x="5247525" y="3007275"/>
                <a:chExt cx="517575" cy="384825"/>
              </a:xfrm>
            </p:grpSpPr>
            <p:sp>
              <p:nvSpPr>
                <p:cNvPr id="1082" name="Shape 1082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3" name="Shape 1083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84" name="Shape 1084"/>
              <p:cNvGrpSpPr/>
              <p:nvPr/>
            </p:nvGrpSpPr>
            <p:grpSpPr>
              <a:xfrm>
                <a:off x="1057965" y="2866629"/>
                <a:ext cx="333699" cy="329076"/>
                <a:chOff x="3292425" y="3664250"/>
                <a:chExt cx="397025" cy="391525"/>
              </a:xfrm>
            </p:grpSpPr>
            <p:sp>
              <p:nvSpPr>
                <p:cNvPr id="1085" name="Shape 1085"/>
                <p:cNvSpPr/>
                <p:nvPr/>
              </p:nvSpPr>
              <p:spPr>
                <a:xfrm>
                  <a:off x="3292425" y="3680675"/>
                  <a:ext cx="375100" cy="375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04" h="15004" fill="none" extrusionOk="0">
                      <a:moveTo>
                        <a:pt x="7502" y="1"/>
                      </a:moveTo>
                      <a:lnTo>
                        <a:pt x="7502" y="1"/>
                      </a:lnTo>
                      <a:lnTo>
                        <a:pt x="7112" y="1"/>
                      </a:lnTo>
                      <a:lnTo>
                        <a:pt x="6747" y="50"/>
                      </a:lnTo>
                      <a:lnTo>
                        <a:pt x="6357" y="98"/>
                      </a:lnTo>
                      <a:lnTo>
                        <a:pt x="5992" y="147"/>
                      </a:lnTo>
                      <a:lnTo>
                        <a:pt x="5627" y="244"/>
                      </a:lnTo>
                      <a:lnTo>
                        <a:pt x="5261" y="342"/>
                      </a:lnTo>
                      <a:lnTo>
                        <a:pt x="4921" y="464"/>
                      </a:lnTo>
                      <a:lnTo>
                        <a:pt x="4580" y="585"/>
                      </a:lnTo>
                      <a:lnTo>
                        <a:pt x="4239" y="732"/>
                      </a:lnTo>
                      <a:lnTo>
                        <a:pt x="3922" y="902"/>
                      </a:lnTo>
                      <a:lnTo>
                        <a:pt x="3605" y="1097"/>
                      </a:lnTo>
                      <a:lnTo>
                        <a:pt x="3313" y="1292"/>
                      </a:lnTo>
                      <a:lnTo>
                        <a:pt x="3021" y="1487"/>
                      </a:lnTo>
                      <a:lnTo>
                        <a:pt x="2729" y="1706"/>
                      </a:lnTo>
                      <a:lnTo>
                        <a:pt x="2461" y="1949"/>
                      </a:lnTo>
                      <a:lnTo>
                        <a:pt x="2193" y="2193"/>
                      </a:lnTo>
                      <a:lnTo>
                        <a:pt x="1949" y="2461"/>
                      </a:lnTo>
                      <a:lnTo>
                        <a:pt x="1706" y="2729"/>
                      </a:lnTo>
                      <a:lnTo>
                        <a:pt x="1486" y="3021"/>
                      </a:lnTo>
                      <a:lnTo>
                        <a:pt x="1292" y="3313"/>
                      </a:lnTo>
                      <a:lnTo>
                        <a:pt x="1097" y="3605"/>
                      </a:lnTo>
                      <a:lnTo>
                        <a:pt x="902" y="3922"/>
                      </a:lnTo>
                      <a:lnTo>
                        <a:pt x="731" y="4239"/>
                      </a:lnTo>
                      <a:lnTo>
                        <a:pt x="585" y="4580"/>
                      </a:lnTo>
                      <a:lnTo>
                        <a:pt x="464" y="4921"/>
                      </a:lnTo>
                      <a:lnTo>
                        <a:pt x="342" y="5262"/>
                      </a:lnTo>
                      <a:lnTo>
                        <a:pt x="244" y="5627"/>
                      </a:lnTo>
                      <a:lnTo>
                        <a:pt x="147" y="5992"/>
                      </a:lnTo>
                      <a:lnTo>
                        <a:pt x="98" y="6358"/>
                      </a:lnTo>
                      <a:lnTo>
                        <a:pt x="50" y="6747"/>
                      </a:lnTo>
                      <a:lnTo>
                        <a:pt x="1" y="7113"/>
                      </a:lnTo>
                      <a:lnTo>
                        <a:pt x="1" y="7502"/>
                      </a:lnTo>
                      <a:lnTo>
                        <a:pt x="1" y="7502"/>
                      </a:lnTo>
                      <a:lnTo>
                        <a:pt x="1" y="7892"/>
                      </a:lnTo>
                      <a:lnTo>
                        <a:pt x="50" y="8257"/>
                      </a:lnTo>
                      <a:lnTo>
                        <a:pt x="98" y="8647"/>
                      </a:lnTo>
                      <a:lnTo>
                        <a:pt x="147" y="9012"/>
                      </a:lnTo>
                      <a:lnTo>
                        <a:pt x="244" y="9378"/>
                      </a:lnTo>
                      <a:lnTo>
                        <a:pt x="342" y="9743"/>
                      </a:lnTo>
                      <a:lnTo>
                        <a:pt x="464" y="10084"/>
                      </a:lnTo>
                      <a:lnTo>
                        <a:pt x="585" y="10425"/>
                      </a:lnTo>
                      <a:lnTo>
                        <a:pt x="731" y="10766"/>
                      </a:lnTo>
                      <a:lnTo>
                        <a:pt x="902" y="11082"/>
                      </a:lnTo>
                      <a:lnTo>
                        <a:pt x="1097" y="11399"/>
                      </a:lnTo>
                      <a:lnTo>
                        <a:pt x="1292" y="11691"/>
                      </a:lnTo>
                      <a:lnTo>
                        <a:pt x="1486" y="11984"/>
                      </a:lnTo>
                      <a:lnTo>
                        <a:pt x="1706" y="12276"/>
                      </a:lnTo>
                      <a:lnTo>
                        <a:pt x="1949" y="12544"/>
                      </a:lnTo>
                      <a:lnTo>
                        <a:pt x="2193" y="12812"/>
                      </a:lnTo>
                      <a:lnTo>
                        <a:pt x="2461" y="13055"/>
                      </a:lnTo>
                      <a:lnTo>
                        <a:pt x="2729" y="13299"/>
                      </a:lnTo>
                      <a:lnTo>
                        <a:pt x="3021" y="13518"/>
                      </a:lnTo>
                      <a:lnTo>
                        <a:pt x="3313" y="13713"/>
                      </a:lnTo>
                      <a:lnTo>
                        <a:pt x="3605" y="13908"/>
                      </a:lnTo>
                      <a:lnTo>
                        <a:pt x="3922" y="14102"/>
                      </a:lnTo>
                      <a:lnTo>
                        <a:pt x="4239" y="14273"/>
                      </a:lnTo>
                      <a:lnTo>
                        <a:pt x="4580" y="14419"/>
                      </a:lnTo>
                      <a:lnTo>
                        <a:pt x="4921" y="14541"/>
                      </a:lnTo>
                      <a:lnTo>
                        <a:pt x="5261" y="14663"/>
                      </a:lnTo>
                      <a:lnTo>
                        <a:pt x="5627" y="14760"/>
                      </a:lnTo>
                      <a:lnTo>
                        <a:pt x="5992" y="14857"/>
                      </a:lnTo>
                      <a:lnTo>
                        <a:pt x="6357" y="14906"/>
                      </a:lnTo>
                      <a:lnTo>
                        <a:pt x="6747" y="14955"/>
                      </a:lnTo>
                      <a:lnTo>
                        <a:pt x="7112" y="15004"/>
                      </a:lnTo>
                      <a:lnTo>
                        <a:pt x="7502" y="15004"/>
                      </a:lnTo>
                      <a:lnTo>
                        <a:pt x="7502" y="15004"/>
                      </a:lnTo>
                      <a:lnTo>
                        <a:pt x="7892" y="15004"/>
                      </a:lnTo>
                      <a:lnTo>
                        <a:pt x="8257" y="14955"/>
                      </a:lnTo>
                      <a:lnTo>
                        <a:pt x="8647" y="14906"/>
                      </a:lnTo>
                      <a:lnTo>
                        <a:pt x="9012" y="14857"/>
                      </a:lnTo>
                      <a:lnTo>
                        <a:pt x="9377" y="14760"/>
                      </a:lnTo>
                      <a:lnTo>
                        <a:pt x="9743" y="14663"/>
                      </a:lnTo>
                      <a:lnTo>
                        <a:pt x="10084" y="14541"/>
                      </a:lnTo>
                      <a:lnTo>
                        <a:pt x="10425" y="14419"/>
                      </a:lnTo>
                      <a:lnTo>
                        <a:pt x="10766" y="14273"/>
                      </a:lnTo>
                      <a:lnTo>
                        <a:pt x="11082" y="14102"/>
                      </a:lnTo>
                      <a:lnTo>
                        <a:pt x="11399" y="13908"/>
                      </a:lnTo>
                      <a:lnTo>
                        <a:pt x="11691" y="13713"/>
                      </a:lnTo>
                      <a:lnTo>
                        <a:pt x="11983" y="13518"/>
                      </a:lnTo>
                      <a:lnTo>
                        <a:pt x="12276" y="13299"/>
                      </a:lnTo>
                      <a:lnTo>
                        <a:pt x="12544" y="13055"/>
                      </a:lnTo>
                      <a:lnTo>
                        <a:pt x="12812" y="12812"/>
                      </a:lnTo>
                      <a:lnTo>
                        <a:pt x="13055" y="12544"/>
                      </a:lnTo>
                      <a:lnTo>
                        <a:pt x="13299" y="12276"/>
                      </a:lnTo>
                      <a:lnTo>
                        <a:pt x="13518" y="11984"/>
                      </a:lnTo>
                      <a:lnTo>
                        <a:pt x="13713" y="11691"/>
                      </a:lnTo>
                      <a:lnTo>
                        <a:pt x="13907" y="11399"/>
                      </a:lnTo>
                      <a:lnTo>
                        <a:pt x="14102" y="11082"/>
                      </a:lnTo>
                      <a:lnTo>
                        <a:pt x="14273" y="10766"/>
                      </a:lnTo>
                      <a:lnTo>
                        <a:pt x="14419" y="10425"/>
                      </a:lnTo>
                      <a:lnTo>
                        <a:pt x="14541" y="10084"/>
                      </a:lnTo>
                      <a:lnTo>
                        <a:pt x="14662" y="9743"/>
                      </a:lnTo>
                      <a:lnTo>
                        <a:pt x="14760" y="9378"/>
                      </a:lnTo>
                      <a:lnTo>
                        <a:pt x="14857" y="9012"/>
                      </a:lnTo>
                      <a:lnTo>
                        <a:pt x="14906" y="8647"/>
                      </a:lnTo>
                      <a:lnTo>
                        <a:pt x="14955" y="8257"/>
                      </a:lnTo>
                      <a:lnTo>
                        <a:pt x="15003" y="7892"/>
                      </a:lnTo>
                      <a:lnTo>
                        <a:pt x="15003" y="7502"/>
                      </a:lnTo>
                      <a:lnTo>
                        <a:pt x="7502" y="7502"/>
                      </a:lnTo>
                      <a:lnTo>
                        <a:pt x="7502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6" name="Shape 1086"/>
                <p:cNvSpPr/>
                <p:nvPr/>
              </p:nvSpPr>
              <p:spPr>
                <a:xfrm>
                  <a:off x="3504325" y="3664250"/>
                  <a:ext cx="131525" cy="1534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261" h="6138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90" y="25"/>
                      </a:lnTo>
                      <a:lnTo>
                        <a:pt x="780" y="98"/>
                      </a:lnTo>
                      <a:lnTo>
                        <a:pt x="1169" y="171"/>
                      </a:lnTo>
                      <a:lnTo>
                        <a:pt x="1559" y="268"/>
                      </a:lnTo>
                      <a:lnTo>
                        <a:pt x="1924" y="414"/>
                      </a:lnTo>
                      <a:lnTo>
                        <a:pt x="2314" y="560"/>
                      </a:lnTo>
                      <a:lnTo>
                        <a:pt x="2655" y="731"/>
                      </a:lnTo>
                      <a:lnTo>
                        <a:pt x="3020" y="901"/>
                      </a:lnTo>
                      <a:lnTo>
                        <a:pt x="3020" y="901"/>
                      </a:lnTo>
                      <a:lnTo>
                        <a:pt x="3337" y="1121"/>
                      </a:lnTo>
                      <a:lnTo>
                        <a:pt x="3654" y="1340"/>
                      </a:lnTo>
                      <a:lnTo>
                        <a:pt x="3946" y="1559"/>
                      </a:lnTo>
                      <a:lnTo>
                        <a:pt x="4238" y="1803"/>
                      </a:lnTo>
                      <a:lnTo>
                        <a:pt x="4530" y="2070"/>
                      </a:lnTo>
                      <a:lnTo>
                        <a:pt x="4774" y="2363"/>
                      </a:lnTo>
                      <a:lnTo>
                        <a:pt x="5017" y="2655"/>
                      </a:lnTo>
                      <a:lnTo>
                        <a:pt x="5261" y="2972"/>
                      </a:lnTo>
                      <a:lnTo>
                        <a:pt x="0" y="61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87" name="Shape 1087"/>
                <p:cNvSpPr/>
                <p:nvPr/>
              </p:nvSpPr>
              <p:spPr>
                <a:xfrm>
                  <a:off x="3501875" y="3749500"/>
                  <a:ext cx="187575" cy="968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503" h="3873" fill="none" extrusionOk="0">
                      <a:moveTo>
                        <a:pt x="6431" y="0"/>
                      </a:moveTo>
                      <a:lnTo>
                        <a:pt x="1" y="3872"/>
                      </a:lnTo>
                      <a:lnTo>
                        <a:pt x="7502" y="3872"/>
                      </a:lnTo>
                      <a:lnTo>
                        <a:pt x="7502" y="3872"/>
                      </a:lnTo>
                      <a:lnTo>
                        <a:pt x="7478" y="3337"/>
                      </a:lnTo>
                      <a:lnTo>
                        <a:pt x="7429" y="2825"/>
                      </a:lnTo>
                      <a:lnTo>
                        <a:pt x="7332" y="2314"/>
                      </a:lnTo>
                      <a:lnTo>
                        <a:pt x="7210" y="1827"/>
                      </a:lnTo>
                      <a:lnTo>
                        <a:pt x="7064" y="1340"/>
                      </a:lnTo>
                      <a:lnTo>
                        <a:pt x="6893" y="877"/>
                      </a:lnTo>
                      <a:lnTo>
                        <a:pt x="6674" y="438"/>
                      </a:lnTo>
                      <a:lnTo>
                        <a:pt x="6431" y="0"/>
                      </a:lnTo>
                      <a:lnTo>
                        <a:pt x="6431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88" name="Shape 1088"/>
              <p:cNvGrpSpPr/>
              <p:nvPr/>
            </p:nvGrpSpPr>
            <p:grpSpPr>
              <a:xfrm>
                <a:off x="1889861" y="2899125"/>
                <a:ext cx="391000" cy="264085"/>
                <a:chOff x="564675" y="1700625"/>
                <a:chExt cx="465200" cy="314200"/>
              </a:xfrm>
            </p:grpSpPr>
            <p:sp>
              <p:nvSpPr>
                <p:cNvPr id="1089" name="Shape 1089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0" name="Shape 1090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1" name="Shape 1091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092" name="Shape 1092"/>
            <p:cNvGrpSpPr/>
            <p:nvPr/>
          </p:nvGrpSpPr>
          <p:grpSpPr>
            <a:xfrm>
              <a:off x="-217232" y="1088315"/>
              <a:ext cx="2042490" cy="376691"/>
              <a:chOff x="-217232" y="814472"/>
              <a:chExt cx="2042490" cy="376691"/>
            </a:xfrm>
          </p:grpSpPr>
          <p:sp>
            <p:nvSpPr>
              <p:cNvPr id="1093" name="Shape 1093"/>
              <p:cNvSpPr/>
              <p:nvPr/>
            </p:nvSpPr>
            <p:spPr>
              <a:xfrm>
                <a:off x="671965" y="848260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094" name="Shape 1094"/>
              <p:cNvGrpSpPr/>
              <p:nvPr/>
            </p:nvGrpSpPr>
            <p:grpSpPr>
              <a:xfrm>
                <a:off x="-217232" y="870775"/>
                <a:ext cx="391000" cy="264085"/>
                <a:chOff x="564675" y="1700625"/>
                <a:chExt cx="465200" cy="314200"/>
              </a:xfrm>
            </p:grpSpPr>
            <p:sp>
              <p:nvSpPr>
                <p:cNvPr id="1095" name="Shape 1095"/>
                <p:cNvSpPr/>
                <p:nvPr/>
              </p:nvSpPr>
              <p:spPr>
                <a:xfrm>
                  <a:off x="564675" y="1700625"/>
                  <a:ext cx="465200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170" fill="none" extrusionOk="0">
                      <a:moveTo>
                        <a:pt x="18608" y="1170"/>
                      </a:moveTo>
                      <a:lnTo>
                        <a:pt x="18608" y="488"/>
                      </a:lnTo>
                      <a:lnTo>
                        <a:pt x="18608" y="488"/>
                      </a:lnTo>
                      <a:lnTo>
                        <a:pt x="18608" y="390"/>
                      </a:lnTo>
                      <a:lnTo>
                        <a:pt x="18559" y="293"/>
                      </a:lnTo>
                      <a:lnTo>
                        <a:pt x="18535" y="220"/>
                      </a:lnTo>
                      <a:lnTo>
                        <a:pt x="18462" y="147"/>
                      </a:lnTo>
                      <a:lnTo>
                        <a:pt x="18389" y="74"/>
                      </a:lnTo>
                      <a:lnTo>
                        <a:pt x="18316" y="49"/>
                      </a:lnTo>
                      <a:lnTo>
                        <a:pt x="18218" y="1"/>
                      </a:lnTo>
                      <a:lnTo>
                        <a:pt x="18121" y="1"/>
                      </a:lnTo>
                      <a:lnTo>
                        <a:pt x="488" y="1"/>
                      </a:lnTo>
                      <a:lnTo>
                        <a:pt x="488" y="1"/>
                      </a:lnTo>
                      <a:lnTo>
                        <a:pt x="390" y="1"/>
                      </a:lnTo>
                      <a:lnTo>
                        <a:pt x="293" y="49"/>
                      </a:lnTo>
                      <a:lnTo>
                        <a:pt x="220" y="74"/>
                      </a:lnTo>
                      <a:lnTo>
                        <a:pt x="147" y="147"/>
                      </a:lnTo>
                      <a:lnTo>
                        <a:pt x="74" y="220"/>
                      </a:lnTo>
                      <a:lnTo>
                        <a:pt x="49" y="293"/>
                      </a:lnTo>
                      <a:lnTo>
                        <a:pt x="1" y="390"/>
                      </a:lnTo>
                      <a:lnTo>
                        <a:pt x="1" y="488"/>
                      </a:lnTo>
                      <a:lnTo>
                        <a:pt x="1" y="117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6" name="Shape 1096"/>
                <p:cNvSpPr/>
                <p:nvPr/>
              </p:nvSpPr>
              <p:spPr>
                <a:xfrm>
                  <a:off x="564675" y="1732300"/>
                  <a:ext cx="465200" cy="2721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608" h="10887" fill="none" extrusionOk="0">
                      <a:moveTo>
                        <a:pt x="13493" y="7209"/>
                      </a:moveTo>
                      <a:lnTo>
                        <a:pt x="18608" y="10887"/>
                      </a:lnTo>
                      <a:lnTo>
                        <a:pt x="18608" y="10887"/>
                      </a:lnTo>
                      <a:lnTo>
                        <a:pt x="18608" y="10814"/>
                      </a:lnTo>
                      <a:lnTo>
                        <a:pt x="18608" y="0"/>
                      </a:lnTo>
                      <a:lnTo>
                        <a:pt x="9450" y="6625"/>
                      </a:lnTo>
                      <a:lnTo>
                        <a:pt x="9450" y="6625"/>
                      </a:lnTo>
                      <a:lnTo>
                        <a:pt x="9377" y="6673"/>
                      </a:lnTo>
                      <a:lnTo>
                        <a:pt x="9304" y="6673"/>
                      </a:lnTo>
                      <a:lnTo>
                        <a:pt x="9304" y="6673"/>
                      </a:lnTo>
                      <a:lnTo>
                        <a:pt x="9231" y="6673"/>
                      </a:lnTo>
                      <a:lnTo>
                        <a:pt x="9158" y="6625"/>
                      </a:lnTo>
                      <a:lnTo>
                        <a:pt x="1" y="0"/>
                      </a:lnTo>
                      <a:lnTo>
                        <a:pt x="1" y="10814"/>
                      </a:lnTo>
                      <a:lnTo>
                        <a:pt x="1" y="10814"/>
                      </a:lnTo>
                      <a:lnTo>
                        <a:pt x="1" y="10887"/>
                      </a:lnTo>
                      <a:lnTo>
                        <a:pt x="5115" y="720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097" name="Shape 1097"/>
                <p:cNvSpPr/>
                <p:nvPr/>
              </p:nvSpPr>
              <p:spPr>
                <a:xfrm>
                  <a:off x="572600" y="2014200"/>
                  <a:ext cx="449375" cy="6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7975" h="2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98" y="25"/>
                      </a:lnTo>
                      <a:lnTo>
                        <a:pt x="171" y="25"/>
                      </a:lnTo>
                      <a:lnTo>
                        <a:pt x="17804" y="25"/>
                      </a:lnTo>
                      <a:lnTo>
                        <a:pt x="17804" y="25"/>
                      </a:lnTo>
                      <a:lnTo>
                        <a:pt x="17877" y="25"/>
                      </a:lnTo>
                      <a:lnTo>
                        <a:pt x="17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098" name="Shape 1098"/>
              <p:cNvGrpSpPr/>
              <p:nvPr/>
            </p:nvGrpSpPr>
            <p:grpSpPr>
              <a:xfrm>
                <a:off x="1465986" y="814472"/>
                <a:ext cx="359271" cy="376691"/>
                <a:chOff x="5961125" y="1623900"/>
                <a:chExt cx="427450" cy="448175"/>
              </a:xfrm>
            </p:grpSpPr>
            <p:sp>
              <p:nvSpPr>
                <p:cNvPr id="1099" name="Shape 1099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0" name="Shape 1100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1" name="Shape 1101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2" name="Shape 1102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3" name="Shape 1103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4" name="Shape 1104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5" name="Shape 1105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106" name="Shape 1106"/>
            <p:cNvGrpSpPr/>
            <p:nvPr/>
          </p:nvGrpSpPr>
          <p:grpSpPr>
            <a:xfrm>
              <a:off x="-146104" y="2321897"/>
              <a:ext cx="1967265" cy="430924"/>
              <a:chOff x="-146104" y="2152862"/>
              <a:chExt cx="1967265" cy="430924"/>
            </a:xfrm>
          </p:grpSpPr>
          <p:grpSp>
            <p:nvGrpSpPr>
              <p:cNvPr id="1107" name="Shape 1107"/>
              <p:cNvGrpSpPr/>
              <p:nvPr/>
            </p:nvGrpSpPr>
            <p:grpSpPr>
              <a:xfrm>
                <a:off x="670441" y="2159261"/>
                <a:ext cx="342881" cy="418127"/>
                <a:chOff x="596350" y="929175"/>
                <a:chExt cx="407950" cy="497475"/>
              </a:xfrm>
            </p:grpSpPr>
            <p:sp>
              <p:nvSpPr>
                <p:cNvPr id="1108" name="Shape 1108"/>
                <p:cNvSpPr/>
                <p:nvPr/>
              </p:nvSpPr>
              <p:spPr>
                <a:xfrm>
                  <a:off x="596350" y="953550"/>
                  <a:ext cx="387250" cy="473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490" h="18924" fill="none" extrusionOk="0">
                      <a:moveTo>
                        <a:pt x="15490" y="17828"/>
                      </a:moveTo>
                      <a:lnTo>
                        <a:pt x="15490" y="17828"/>
                      </a:lnTo>
                      <a:lnTo>
                        <a:pt x="15466" y="17998"/>
                      </a:lnTo>
                      <a:lnTo>
                        <a:pt x="15417" y="18169"/>
                      </a:lnTo>
                      <a:lnTo>
                        <a:pt x="15319" y="18364"/>
                      </a:lnTo>
                      <a:lnTo>
                        <a:pt x="15198" y="18534"/>
                      </a:lnTo>
                      <a:lnTo>
                        <a:pt x="15052" y="18680"/>
                      </a:lnTo>
                      <a:lnTo>
                        <a:pt x="14881" y="18802"/>
                      </a:lnTo>
                      <a:lnTo>
                        <a:pt x="14735" y="18900"/>
                      </a:lnTo>
                      <a:lnTo>
                        <a:pt x="14564" y="18924"/>
                      </a:lnTo>
                      <a:lnTo>
                        <a:pt x="1023" y="18924"/>
                      </a:lnTo>
                      <a:lnTo>
                        <a:pt x="1023" y="18924"/>
                      </a:lnTo>
                      <a:lnTo>
                        <a:pt x="853" y="18900"/>
                      </a:lnTo>
                      <a:lnTo>
                        <a:pt x="682" y="18802"/>
                      </a:lnTo>
                      <a:lnTo>
                        <a:pt x="512" y="18680"/>
                      </a:lnTo>
                      <a:lnTo>
                        <a:pt x="341" y="18534"/>
                      </a:lnTo>
                      <a:lnTo>
                        <a:pt x="219" y="18364"/>
                      </a:lnTo>
                      <a:lnTo>
                        <a:pt x="98" y="18169"/>
                      </a:lnTo>
                      <a:lnTo>
                        <a:pt x="25" y="17998"/>
                      </a:lnTo>
                      <a:lnTo>
                        <a:pt x="0" y="17828"/>
                      </a:lnTo>
                      <a:lnTo>
                        <a:pt x="0" y="877"/>
                      </a:lnTo>
                      <a:lnTo>
                        <a:pt x="0" y="877"/>
                      </a:lnTo>
                      <a:lnTo>
                        <a:pt x="25" y="706"/>
                      </a:lnTo>
                      <a:lnTo>
                        <a:pt x="98" y="560"/>
                      </a:lnTo>
                      <a:lnTo>
                        <a:pt x="195" y="414"/>
                      </a:lnTo>
                      <a:lnTo>
                        <a:pt x="341" y="268"/>
                      </a:lnTo>
                      <a:lnTo>
                        <a:pt x="487" y="171"/>
                      </a:lnTo>
                      <a:lnTo>
                        <a:pt x="658" y="73"/>
                      </a:lnTo>
                      <a:lnTo>
                        <a:pt x="828" y="24"/>
                      </a:lnTo>
                      <a:lnTo>
                        <a:pt x="974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09" name="Shape 1109"/>
                <p:cNvSpPr/>
                <p:nvPr/>
              </p:nvSpPr>
              <p:spPr>
                <a:xfrm>
                  <a:off x="626775" y="929175"/>
                  <a:ext cx="377525" cy="4627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101" h="18511" fill="none" extrusionOk="0">
                      <a:moveTo>
                        <a:pt x="15101" y="3362"/>
                      </a:moveTo>
                      <a:lnTo>
                        <a:pt x="15101" y="17731"/>
                      </a:lnTo>
                      <a:lnTo>
                        <a:pt x="15101" y="17731"/>
                      </a:lnTo>
                      <a:lnTo>
                        <a:pt x="15077" y="17877"/>
                      </a:lnTo>
                      <a:lnTo>
                        <a:pt x="15028" y="18024"/>
                      </a:lnTo>
                      <a:lnTo>
                        <a:pt x="14979" y="18145"/>
                      </a:lnTo>
                      <a:lnTo>
                        <a:pt x="14882" y="18267"/>
                      </a:lnTo>
                      <a:lnTo>
                        <a:pt x="14760" y="18365"/>
                      </a:lnTo>
                      <a:lnTo>
                        <a:pt x="14614" y="18438"/>
                      </a:lnTo>
                      <a:lnTo>
                        <a:pt x="14468" y="18486"/>
                      </a:lnTo>
                      <a:lnTo>
                        <a:pt x="14322" y="18511"/>
                      </a:lnTo>
                      <a:lnTo>
                        <a:pt x="780" y="18511"/>
                      </a:lnTo>
                      <a:lnTo>
                        <a:pt x="780" y="18511"/>
                      </a:lnTo>
                      <a:lnTo>
                        <a:pt x="634" y="18486"/>
                      </a:lnTo>
                      <a:lnTo>
                        <a:pt x="488" y="18438"/>
                      </a:lnTo>
                      <a:lnTo>
                        <a:pt x="342" y="18365"/>
                      </a:lnTo>
                      <a:lnTo>
                        <a:pt x="220" y="18267"/>
                      </a:lnTo>
                      <a:lnTo>
                        <a:pt x="123" y="18145"/>
                      </a:lnTo>
                      <a:lnTo>
                        <a:pt x="74" y="18024"/>
                      </a:lnTo>
                      <a:lnTo>
                        <a:pt x="25" y="17877"/>
                      </a:lnTo>
                      <a:lnTo>
                        <a:pt x="1" y="17731"/>
                      </a:lnTo>
                      <a:lnTo>
                        <a:pt x="1" y="780"/>
                      </a:lnTo>
                      <a:lnTo>
                        <a:pt x="1" y="780"/>
                      </a:lnTo>
                      <a:lnTo>
                        <a:pt x="25" y="610"/>
                      </a:lnTo>
                      <a:lnTo>
                        <a:pt x="74" y="464"/>
                      </a:lnTo>
                      <a:lnTo>
                        <a:pt x="123" y="342"/>
                      </a:lnTo>
                      <a:lnTo>
                        <a:pt x="220" y="220"/>
                      </a:lnTo>
                      <a:lnTo>
                        <a:pt x="342" y="123"/>
                      </a:lnTo>
                      <a:lnTo>
                        <a:pt x="488" y="50"/>
                      </a:lnTo>
                      <a:lnTo>
                        <a:pt x="634" y="1"/>
                      </a:lnTo>
                      <a:lnTo>
                        <a:pt x="780" y="1"/>
                      </a:lnTo>
                      <a:lnTo>
                        <a:pt x="1174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0" name="Shape 1110"/>
                <p:cNvSpPr/>
                <p:nvPr/>
              </p:nvSpPr>
              <p:spPr>
                <a:xfrm>
                  <a:off x="688900" y="1256150"/>
                  <a:ext cx="13397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359" h="1" fill="none" extrusionOk="0">
                      <a:moveTo>
                        <a:pt x="5358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1" name="Shape 1111"/>
                <p:cNvSpPr/>
                <p:nvPr/>
              </p:nvSpPr>
              <p:spPr>
                <a:xfrm>
                  <a:off x="688900" y="1201350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2" name="Shape 1112"/>
                <p:cNvSpPr/>
                <p:nvPr/>
              </p:nvSpPr>
              <p:spPr>
                <a:xfrm>
                  <a:off x="688900" y="1145950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3" name="Shape 1113"/>
                <p:cNvSpPr/>
                <p:nvPr/>
              </p:nvSpPr>
              <p:spPr>
                <a:xfrm>
                  <a:off x="688900" y="1090525"/>
                  <a:ext cx="2557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30" h="1" fill="none" extrusionOk="0">
                      <a:moveTo>
                        <a:pt x="1022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 rt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14" name="Shape 1114"/>
                <p:cNvSpPr/>
                <p:nvPr/>
              </p:nvSpPr>
              <p:spPr>
                <a:xfrm>
                  <a:off x="920250" y="929175"/>
                  <a:ext cx="84050" cy="840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62" h="3362" fill="none" extrusionOk="0">
                      <a:moveTo>
                        <a:pt x="1" y="2582"/>
                      </a:moveTo>
                      <a:lnTo>
                        <a:pt x="1" y="1"/>
                      </a:lnTo>
                      <a:lnTo>
                        <a:pt x="3362" y="3362"/>
                      </a:lnTo>
                      <a:lnTo>
                        <a:pt x="780" y="3362"/>
                      </a:lnTo>
                      <a:lnTo>
                        <a:pt x="780" y="3362"/>
                      </a:lnTo>
                      <a:lnTo>
                        <a:pt x="610" y="3337"/>
                      </a:lnTo>
                      <a:lnTo>
                        <a:pt x="464" y="3289"/>
                      </a:lnTo>
                      <a:lnTo>
                        <a:pt x="342" y="3216"/>
                      </a:lnTo>
                      <a:lnTo>
                        <a:pt x="220" y="3118"/>
                      </a:lnTo>
                      <a:lnTo>
                        <a:pt x="123" y="3021"/>
                      </a:lnTo>
                      <a:lnTo>
                        <a:pt x="50" y="2875"/>
                      </a:lnTo>
                      <a:lnTo>
                        <a:pt x="1" y="2729"/>
                      </a:lnTo>
                      <a:lnTo>
                        <a:pt x="1" y="2582"/>
                      </a:lnTo>
                      <a:lnTo>
                        <a:pt x="1" y="258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15" name="Shape 1115"/>
              <p:cNvSpPr/>
              <p:nvPr/>
            </p:nvSpPr>
            <p:spPr>
              <a:xfrm>
                <a:off x="-146104" y="2152862"/>
                <a:ext cx="248745" cy="430924"/>
              </a:xfrm>
              <a:custGeom>
                <a:avLst/>
                <a:gdLst/>
                <a:ahLst/>
                <a:cxnLst/>
                <a:rect l="0" t="0" r="0" b="0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16" name="Shape 1116"/>
              <p:cNvSpPr/>
              <p:nvPr/>
            </p:nvSpPr>
            <p:spPr>
              <a:xfrm>
                <a:off x="1470084" y="2193805"/>
                <a:ext cx="351076" cy="349038"/>
              </a:xfrm>
              <a:custGeom>
                <a:avLst/>
                <a:gdLst/>
                <a:ahLst/>
                <a:cxnLst/>
                <a:rect l="0" t="0" r="0" b="0"/>
                <a:pathLst>
                  <a:path w="16708" h="16611" fill="none" extrusionOk="0">
                    <a:moveTo>
                      <a:pt x="414" y="8842"/>
                    </a:moveTo>
                    <a:lnTo>
                      <a:pt x="8403" y="1048"/>
                    </a:lnTo>
                    <a:lnTo>
                      <a:pt x="8403" y="1048"/>
                    </a:lnTo>
                    <a:lnTo>
                      <a:pt x="8500" y="951"/>
                    </a:lnTo>
                    <a:lnTo>
                      <a:pt x="8597" y="829"/>
                    </a:lnTo>
                    <a:lnTo>
                      <a:pt x="8865" y="658"/>
                    </a:lnTo>
                    <a:lnTo>
                      <a:pt x="9158" y="488"/>
                    </a:lnTo>
                    <a:lnTo>
                      <a:pt x="9450" y="317"/>
                    </a:lnTo>
                    <a:lnTo>
                      <a:pt x="9450" y="317"/>
                    </a:lnTo>
                    <a:lnTo>
                      <a:pt x="9839" y="171"/>
                    </a:lnTo>
                    <a:lnTo>
                      <a:pt x="10180" y="74"/>
                    </a:lnTo>
                    <a:lnTo>
                      <a:pt x="10497" y="25"/>
                    </a:lnTo>
                    <a:lnTo>
                      <a:pt x="10814" y="1"/>
                    </a:lnTo>
                    <a:lnTo>
                      <a:pt x="15344" y="1"/>
                    </a:lnTo>
                    <a:lnTo>
                      <a:pt x="15344" y="1"/>
                    </a:lnTo>
                    <a:lnTo>
                      <a:pt x="15465" y="1"/>
                    </a:lnTo>
                    <a:lnTo>
                      <a:pt x="15587" y="49"/>
                    </a:lnTo>
                    <a:lnTo>
                      <a:pt x="15855" y="122"/>
                    </a:lnTo>
                    <a:lnTo>
                      <a:pt x="16099" y="269"/>
                    </a:lnTo>
                    <a:lnTo>
                      <a:pt x="16294" y="415"/>
                    </a:lnTo>
                    <a:lnTo>
                      <a:pt x="16294" y="415"/>
                    </a:lnTo>
                    <a:lnTo>
                      <a:pt x="16391" y="537"/>
                    </a:lnTo>
                    <a:lnTo>
                      <a:pt x="16488" y="658"/>
                    </a:lnTo>
                    <a:lnTo>
                      <a:pt x="16561" y="780"/>
                    </a:lnTo>
                    <a:lnTo>
                      <a:pt x="16610" y="902"/>
                    </a:lnTo>
                    <a:lnTo>
                      <a:pt x="16659" y="1048"/>
                    </a:lnTo>
                    <a:lnTo>
                      <a:pt x="16683" y="1170"/>
                    </a:lnTo>
                    <a:lnTo>
                      <a:pt x="16708" y="1486"/>
                    </a:lnTo>
                    <a:lnTo>
                      <a:pt x="16708" y="5992"/>
                    </a:lnTo>
                    <a:lnTo>
                      <a:pt x="16708" y="5992"/>
                    </a:lnTo>
                    <a:lnTo>
                      <a:pt x="16683" y="6309"/>
                    </a:lnTo>
                    <a:lnTo>
                      <a:pt x="16635" y="6625"/>
                    </a:lnTo>
                    <a:lnTo>
                      <a:pt x="16537" y="6942"/>
                    </a:lnTo>
                    <a:lnTo>
                      <a:pt x="16391" y="7258"/>
                    </a:lnTo>
                    <a:lnTo>
                      <a:pt x="16391" y="7258"/>
                    </a:lnTo>
                    <a:lnTo>
                      <a:pt x="16342" y="7453"/>
                    </a:lnTo>
                    <a:lnTo>
                      <a:pt x="16294" y="7624"/>
                    </a:lnTo>
                    <a:lnTo>
                      <a:pt x="16196" y="7770"/>
                    </a:lnTo>
                    <a:lnTo>
                      <a:pt x="16123" y="7916"/>
                    </a:lnTo>
                    <a:lnTo>
                      <a:pt x="15928" y="8160"/>
                    </a:lnTo>
                    <a:lnTo>
                      <a:pt x="15758" y="8403"/>
                    </a:lnTo>
                    <a:lnTo>
                      <a:pt x="7891" y="16197"/>
                    </a:lnTo>
                    <a:lnTo>
                      <a:pt x="7891" y="16197"/>
                    </a:lnTo>
                    <a:lnTo>
                      <a:pt x="7794" y="16294"/>
                    </a:lnTo>
                    <a:lnTo>
                      <a:pt x="7696" y="16392"/>
                    </a:lnTo>
                    <a:lnTo>
                      <a:pt x="7574" y="16465"/>
                    </a:lnTo>
                    <a:lnTo>
                      <a:pt x="7453" y="16513"/>
                    </a:lnTo>
                    <a:lnTo>
                      <a:pt x="7185" y="16586"/>
                    </a:lnTo>
                    <a:lnTo>
                      <a:pt x="6941" y="16611"/>
                    </a:lnTo>
                    <a:lnTo>
                      <a:pt x="6941" y="16611"/>
                    </a:lnTo>
                    <a:lnTo>
                      <a:pt x="6649" y="16586"/>
                    </a:lnTo>
                    <a:lnTo>
                      <a:pt x="6503" y="16562"/>
                    </a:lnTo>
                    <a:lnTo>
                      <a:pt x="6381" y="16513"/>
                    </a:lnTo>
                    <a:lnTo>
                      <a:pt x="6235" y="16465"/>
                    </a:lnTo>
                    <a:lnTo>
                      <a:pt x="6113" y="16392"/>
                    </a:lnTo>
                    <a:lnTo>
                      <a:pt x="5991" y="16294"/>
                    </a:lnTo>
                    <a:lnTo>
                      <a:pt x="5894" y="16197"/>
                    </a:lnTo>
                    <a:lnTo>
                      <a:pt x="414" y="10839"/>
                    </a:lnTo>
                    <a:lnTo>
                      <a:pt x="414" y="10839"/>
                    </a:lnTo>
                    <a:lnTo>
                      <a:pt x="268" y="10595"/>
                    </a:lnTo>
                    <a:lnTo>
                      <a:pt x="122" y="10352"/>
                    </a:lnTo>
                    <a:lnTo>
                      <a:pt x="24" y="10108"/>
                    </a:lnTo>
                    <a:lnTo>
                      <a:pt x="0" y="10011"/>
                    </a:lnTo>
                    <a:lnTo>
                      <a:pt x="0" y="9889"/>
                    </a:lnTo>
                    <a:lnTo>
                      <a:pt x="0" y="9889"/>
                    </a:lnTo>
                    <a:lnTo>
                      <a:pt x="0" y="9718"/>
                    </a:lnTo>
                    <a:lnTo>
                      <a:pt x="24" y="9597"/>
                    </a:lnTo>
                    <a:lnTo>
                      <a:pt x="122" y="9329"/>
                    </a:lnTo>
                    <a:lnTo>
                      <a:pt x="268" y="9061"/>
                    </a:lnTo>
                    <a:lnTo>
                      <a:pt x="414" y="8842"/>
                    </a:lnTo>
                    <a:lnTo>
                      <a:pt x="414" y="8842"/>
                    </a:lnTo>
                    <a:close/>
                    <a:moveTo>
                      <a:pt x="12519" y="4190"/>
                    </a:moveTo>
                    <a:lnTo>
                      <a:pt x="12519" y="4190"/>
                    </a:lnTo>
                    <a:lnTo>
                      <a:pt x="12689" y="4336"/>
                    </a:lnTo>
                    <a:lnTo>
                      <a:pt x="12859" y="4433"/>
                    </a:lnTo>
                    <a:lnTo>
                      <a:pt x="13030" y="4482"/>
                    </a:lnTo>
                    <a:lnTo>
                      <a:pt x="13249" y="4482"/>
                    </a:lnTo>
                    <a:lnTo>
                      <a:pt x="13249" y="4482"/>
                    </a:lnTo>
                    <a:lnTo>
                      <a:pt x="13444" y="4482"/>
                    </a:lnTo>
                    <a:lnTo>
                      <a:pt x="13615" y="4433"/>
                    </a:lnTo>
                    <a:lnTo>
                      <a:pt x="13761" y="4336"/>
                    </a:lnTo>
                    <a:lnTo>
                      <a:pt x="13882" y="4190"/>
                    </a:lnTo>
                    <a:lnTo>
                      <a:pt x="13882" y="4190"/>
                    </a:lnTo>
                    <a:lnTo>
                      <a:pt x="14029" y="4044"/>
                    </a:lnTo>
                    <a:lnTo>
                      <a:pt x="14102" y="3873"/>
                    </a:lnTo>
                    <a:lnTo>
                      <a:pt x="14150" y="3727"/>
                    </a:lnTo>
                    <a:lnTo>
                      <a:pt x="14175" y="3557"/>
                    </a:lnTo>
                    <a:lnTo>
                      <a:pt x="14175" y="3557"/>
                    </a:lnTo>
                    <a:lnTo>
                      <a:pt x="14150" y="3362"/>
                    </a:lnTo>
                    <a:lnTo>
                      <a:pt x="14102" y="3167"/>
                    </a:lnTo>
                    <a:lnTo>
                      <a:pt x="14029" y="2996"/>
                    </a:lnTo>
                    <a:lnTo>
                      <a:pt x="13882" y="2850"/>
                    </a:lnTo>
                    <a:lnTo>
                      <a:pt x="13882" y="2850"/>
                    </a:lnTo>
                    <a:lnTo>
                      <a:pt x="13761" y="2728"/>
                    </a:lnTo>
                    <a:lnTo>
                      <a:pt x="13615" y="2655"/>
                    </a:lnTo>
                    <a:lnTo>
                      <a:pt x="13444" y="2582"/>
                    </a:lnTo>
                    <a:lnTo>
                      <a:pt x="13249" y="2558"/>
                    </a:lnTo>
                    <a:lnTo>
                      <a:pt x="13249" y="2558"/>
                    </a:lnTo>
                    <a:lnTo>
                      <a:pt x="13030" y="2582"/>
                    </a:lnTo>
                    <a:lnTo>
                      <a:pt x="12859" y="2655"/>
                    </a:lnTo>
                    <a:lnTo>
                      <a:pt x="12689" y="2728"/>
                    </a:lnTo>
                    <a:lnTo>
                      <a:pt x="12519" y="2850"/>
                    </a:lnTo>
                    <a:lnTo>
                      <a:pt x="12519" y="2850"/>
                    </a:lnTo>
                    <a:lnTo>
                      <a:pt x="12445" y="2996"/>
                    </a:lnTo>
                    <a:lnTo>
                      <a:pt x="12372" y="3167"/>
                    </a:lnTo>
                    <a:lnTo>
                      <a:pt x="12324" y="3362"/>
                    </a:lnTo>
                    <a:lnTo>
                      <a:pt x="12324" y="3557"/>
                    </a:lnTo>
                    <a:lnTo>
                      <a:pt x="12324" y="3557"/>
                    </a:lnTo>
                    <a:lnTo>
                      <a:pt x="12324" y="3727"/>
                    </a:lnTo>
                    <a:lnTo>
                      <a:pt x="12372" y="3873"/>
                    </a:lnTo>
                    <a:lnTo>
                      <a:pt x="12445" y="4044"/>
                    </a:lnTo>
                    <a:lnTo>
                      <a:pt x="12519" y="4190"/>
                    </a:lnTo>
                    <a:lnTo>
                      <a:pt x="12519" y="419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117" name="Shape 1117"/>
            <p:cNvGrpSpPr/>
            <p:nvPr/>
          </p:nvGrpSpPr>
          <p:grpSpPr>
            <a:xfrm>
              <a:off x="-191649" y="4887272"/>
              <a:ext cx="2054782" cy="376691"/>
              <a:chOff x="-191649" y="4658672"/>
              <a:chExt cx="2054782" cy="376691"/>
            </a:xfrm>
          </p:grpSpPr>
          <p:grpSp>
            <p:nvGrpSpPr>
              <p:cNvPr id="1118" name="Shape 1118"/>
              <p:cNvGrpSpPr/>
              <p:nvPr/>
            </p:nvGrpSpPr>
            <p:grpSpPr>
              <a:xfrm>
                <a:off x="662247" y="4658672"/>
                <a:ext cx="359271" cy="376691"/>
                <a:chOff x="5961125" y="1623900"/>
                <a:chExt cx="427450" cy="448175"/>
              </a:xfrm>
            </p:grpSpPr>
            <p:sp>
              <p:nvSpPr>
                <p:cNvPr id="1119" name="Shape 1119"/>
                <p:cNvSpPr/>
                <p:nvPr/>
              </p:nvSpPr>
              <p:spPr>
                <a:xfrm>
                  <a:off x="5961125" y="1678700"/>
                  <a:ext cx="376925" cy="3769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077" h="15077" fill="none" extrusionOk="0">
                      <a:moveTo>
                        <a:pt x="11813" y="1340"/>
                      </a:moveTo>
                      <a:lnTo>
                        <a:pt x="11813" y="1340"/>
                      </a:lnTo>
                      <a:lnTo>
                        <a:pt x="11350" y="1024"/>
                      </a:lnTo>
                      <a:lnTo>
                        <a:pt x="10863" y="780"/>
                      </a:lnTo>
                      <a:lnTo>
                        <a:pt x="10351" y="537"/>
                      </a:lnTo>
                      <a:lnTo>
                        <a:pt x="9816" y="342"/>
                      </a:lnTo>
                      <a:lnTo>
                        <a:pt x="9280" y="196"/>
                      </a:lnTo>
                      <a:lnTo>
                        <a:pt x="8720" y="98"/>
                      </a:lnTo>
                      <a:lnTo>
                        <a:pt x="8135" y="25"/>
                      </a:lnTo>
                      <a:lnTo>
                        <a:pt x="7551" y="1"/>
                      </a:lnTo>
                      <a:lnTo>
                        <a:pt x="7551" y="1"/>
                      </a:lnTo>
                      <a:lnTo>
                        <a:pt x="7161" y="1"/>
                      </a:lnTo>
                      <a:lnTo>
                        <a:pt x="6771" y="50"/>
                      </a:lnTo>
                      <a:lnTo>
                        <a:pt x="6406" y="98"/>
                      </a:lnTo>
                      <a:lnTo>
                        <a:pt x="6041" y="147"/>
                      </a:lnTo>
                      <a:lnTo>
                        <a:pt x="5675" y="244"/>
                      </a:lnTo>
                      <a:lnTo>
                        <a:pt x="5310" y="342"/>
                      </a:lnTo>
                      <a:lnTo>
                        <a:pt x="4969" y="464"/>
                      </a:lnTo>
                      <a:lnTo>
                        <a:pt x="4628" y="585"/>
                      </a:lnTo>
                      <a:lnTo>
                        <a:pt x="4287" y="731"/>
                      </a:lnTo>
                      <a:lnTo>
                        <a:pt x="3970" y="902"/>
                      </a:lnTo>
                      <a:lnTo>
                        <a:pt x="3654" y="1097"/>
                      </a:lnTo>
                      <a:lnTo>
                        <a:pt x="3337" y="1292"/>
                      </a:lnTo>
                      <a:lnTo>
                        <a:pt x="3045" y="1486"/>
                      </a:lnTo>
                      <a:lnTo>
                        <a:pt x="2753" y="1730"/>
                      </a:lnTo>
                      <a:lnTo>
                        <a:pt x="2485" y="1949"/>
                      </a:lnTo>
                      <a:lnTo>
                        <a:pt x="2217" y="2217"/>
                      </a:lnTo>
                      <a:lnTo>
                        <a:pt x="1973" y="2461"/>
                      </a:lnTo>
                      <a:lnTo>
                        <a:pt x="1730" y="2753"/>
                      </a:lnTo>
                      <a:lnTo>
                        <a:pt x="1510" y="3021"/>
                      </a:lnTo>
                      <a:lnTo>
                        <a:pt x="1291" y="3313"/>
                      </a:lnTo>
                      <a:lnTo>
                        <a:pt x="1096" y="3630"/>
                      </a:lnTo>
                      <a:lnTo>
                        <a:pt x="926" y="3946"/>
                      </a:lnTo>
                      <a:lnTo>
                        <a:pt x="755" y="4263"/>
                      </a:lnTo>
                      <a:lnTo>
                        <a:pt x="609" y="4604"/>
                      </a:lnTo>
                      <a:lnTo>
                        <a:pt x="463" y="4945"/>
                      </a:lnTo>
                      <a:lnTo>
                        <a:pt x="341" y="5286"/>
                      </a:lnTo>
                      <a:lnTo>
                        <a:pt x="244" y="5651"/>
                      </a:lnTo>
                      <a:lnTo>
                        <a:pt x="171" y="6016"/>
                      </a:lnTo>
                      <a:lnTo>
                        <a:pt x="98" y="6382"/>
                      </a:lnTo>
                      <a:lnTo>
                        <a:pt x="49" y="6771"/>
                      </a:lnTo>
                      <a:lnTo>
                        <a:pt x="25" y="7137"/>
                      </a:lnTo>
                      <a:lnTo>
                        <a:pt x="0" y="7526"/>
                      </a:lnTo>
                      <a:lnTo>
                        <a:pt x="0" y="7526"/>
                      </a:lnTo>
                      <a:lnTo>
                        <a:pt x="25" y="7916"/>
                      </a:lnTo>
                      <a:lnTo>
                        <a:pt x="49" y="8306"/>
                      </a:lnTo>
                      <a:lnTo>
                        <a:pt x="98" y="8671"/>
                      </a:lnTo>
                      <a:lnTo>
                        <a:pt x="171" y="9061"/>
                      </a:lnTo>
                      <a:lnTo>
                        <a:pt x="244" y="9426"/>
                      </a:lnTo>
                      <a:lnTo>
                        <a:pt x="341" y="9767"/>
                      </a:lnTo>
                      <a:lnTo>
                        <a:pt x="463" y="10132"/>
                      </a:lnTo>
                      <a:lnTo>
                        <a:pt x="609" y="10473"/>
                      </a:lnTo>
                      <a:lnTo>
                        <a:pt x="755" y="10790"/>
                      </a:lnTo>
                      <a:lnTo>
                        <a:pt x="926" y="11131"/>
                      </a:lnTo>
                      <a:lnTo>
                        <a:pt x="1096" y="11448"/>
                      </a:lnTo>
                      <a:lnTo>
                        <a:pt x="1291" y="11740"/>
                      </a:lnTo>
                      <a:lnTo>
                        <a:pt x="1510" y="12032"/>
                      </a:lnTo>
                      <a:lnTo>
                        <a:pt x="1730" y="12324"/>
                      </a:lnTo>
                      <a:lnTo>
                        <a:pt x="1973" y="12592"/>
                      </a:lnTo>
                      <a:lnTo>
                        <a:pt x="2217" y="12860"/>
                      </a:lnTo>
                      <a:lnTo>
                        <a:pt x="2485" y="13104"/>
                      </a:lnTo>
                      <a:lnTo>
                        <a:pt x="2753" y="13347"/>
                      </a:lnTo>
                      <a:lnTo>
                        <a:pt x="3045" y="13567"/>
                      </a:lnTo>
                      <a:lnTo>
                        <a:pt x="3337" y="13786"/>
                      </a:lnTo>
                      <a:lnTo>
                        <a:pt x="3654" y="13981"/>
                      </a:lnTo>
                      <a:lnTo>
                        <a:pt x="3970" y="14151"/>
                      </a:lnTo>
                      <a:lnTo>
                        <a:pt x="4287" y="14322"/>
                      </a:lnTo>
                      <a:lnTo>
                        <a:pt x="4628" y="14468"/>
                      </a:lnTo>
                      <a:lnTo>
                        <a:pt x="4969" y="14614"/>
                      </a:lnTo>
                      <a:lnTo>
                        <a:pt x="5310" y="14736"/>
                      </a:lnTo>
                      <a:lnTo>
                        <a:pt x="5675" y="14833"/>
                      </a:lnTo>
                      <a:lnTo>
                        <a:pt x="6041" y="14906"/>
                      </a:lnTo>
                      <a:lnTo>
                        <a:pt x="6406" y="14979"/>
                      </a:lnTo>
                      <a:lnTo>
                        <a:pt x="6771" y="15028"/>
                      </a:lnTo>
                      <a:lnTo>
                        <a:pt x="7161" y="15052"/>
                      </a:lnTo>
                      <a:lnTo>
                        <a:pt x="7551" y="15077"/>
                      </a:lnTo>
                      <a:lnTo>
                        <a:pt x="7551" y="15077"/>
                      </a:lnTo>
                      <a:lnTo>
                        <a:pt x="7940" y="15052"/>
                      </a:lnTo>
                      <a:lnTo>
                        <a:pt x="8306" y="15028"/>
                      </a:lnTo>
                      <a:lnTo>
                        <a:pt x="8695" y="14979"/>
                      </a:lnTo>
                      <a:lnTo>
                        <a:pt x="9061" y="14906"/>
                      </a:lnTo>
                      <a:lnTo>
                        <a:pt x="9426" y="14833"/>
                      </a:lnTo>
                      <a:lnTo>
                        <a:pt x="9791" y="14736"/>
                      </a:lnTo>
                      <a:lnTo>
                        <a:pt x="10132" y="14614"/>
                      </a:lnTo>
                      <a:lnTo>
                        <a:pt x="10473" y="14468"/>
                      </a:lnTo>
                      <a:lnTo>
                        <a:pt x="10814" y="14322"/>
                      </a:lnTo>
                      <a:lnTo>
                        <a:pt x="11131" y="14151"/>
                      </a:lnTo>
                      <a:lnTo>
                        <a:pt x="11447" y="13981"/>
                      </a:lnTo>
                      <a:lnTo>
                        <a:pt x="11764" y="13786"/>
                      </a:lnTo>
                      <a:lnTo>
                        <a:pt x="12056" y="13567"/>
                      </a:lnTo>
                      <a:lnTo>
                        <a:pt x="12348" y="13347"/>
                      </a:lnTo>
                      <a:lnTo>
                        <a:pt x="12616" y="13104"/>
                      </a:lnTo>
                      <a:lnTo>
                        <a:pt x="12884" y="12860"/>
                      </a:lnTo>
                      <a:lnTo>
                        <a:pt x="13128" y="12592"/>
                      </a:lnTo>
                      <a:lnTo>
                        <a:pt x="13371" y="12324"/>
                      </a:lnTo>
                      <a:lnTo>
                        <a:pt x="13591" y="12032"/>
                      </a:lnTo>
                      <a:lnTo>
                        <a:pt x="13785" y="11740"/>
                      </a:lnTo>
                      <a:lnTo>
                        <a:pt x="13980" y="11448"/>
                      </a:lnTo>
                      <a:lnTo>
                        <a:pt x="14175" y="11131"/>
                      </a:lnTo>
                      <a:lnTo>
                        <a:pt x="14346" y="10790"/>
                      </a:lnTo>
                      <a:lnTo>
                        <a:pt x="14492" y="10473"/>
                      </a:lnTo>
                      <a:lnTo>
                        <a:pt x="14613" y="10132"/>
                      </a:lnTo>
                      <a:lnTo>
                        <a:pt x="14735" y="9767"/>
                      </a:lnTo>
                      <a:lnTo>
                        <a:pt x="14857" y="9426"/>
                      </a:lnTo>
                      <a:lnTo>
                        <a:pt x="14930" y="9061"/>
                      </a:lnTo>
                      <a:lnTo>
                        <a:pt x="15003" y="8671"/>
                      </a:lnTo>
                      <a:lnTo>
                        <a:pt x="15052" y="8306"/>
                      </a:lnTo>
                      <a:lnTo>
                        <a:pt x="15076" y="7916"/>
                      </a:lnTo>
                      <a:lnTo>
                        <a:pt x="15076" y="7526"/>
                      </a:lnTo>
                      <a:lnTo>
                        <a:pt x="15076" y="7526"/>
                      </a:lnTo>
                      <a:lnTo>
                        <a:pt x="15052" y="6918"/>
                      </a:lnTo>
                      <a:lnTo>
                        <a:pt x="14979" y="6309"/>
                      </a:lnTo>
                      <a:lnTo>
                        <a:pt x="14857" y="5724"/>
                      </a:lnTo>
                      <a:lnTo>
                        <a:pt x="14687" y="5164"/>
                      </a:lnTo>
                      <a:lnTo>
                        <a:pt x="14492" y="4604"/>
                      </a:lnTo>
                      <a:lnTo>
                        <a:pt x="14248" y="4068"/>
                      </a:lnTo>
                      <a:lnTo>
                        <a:pt x="13956" y="3581"/>
                      </a:lnTo>
                      <a:lnTo>
                        <a:pt x="13615" y="30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0" name="Shape 1120"/>
                <p:cNvSpPr/>
                <p:nvPr/>
              </p:nvSpPr>
              <p:spPr>
                <a:xfrm>
                  <a:off x="6009825" y="1727425"/>
                  <a:ext cx="279500" cy="27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180" h="11180" fill="none" extrusionOk="0">
                      <a:moveTo>
                        <a:pt x="10181" y="2387"/>
                      </a:moveTo>
                      <a:lnTo>
                        <a:pt x="10181" y="2387"/>
                      </a:lnTo>
                      <a:lnTo>
                        <a:pt x="10400" y="2728"/>
                      </a:lnTo>
                      <a:lnTo>
                        <a:pt x="10595" y="3093"/>
                      </a:lnTo>
                      <a:lnTo>
                        <a:pt x="10766" y="3483"/>
                      </a:lnTo>
                      <a:lnTo>
                        <a:pt x="10912" y="3873"/>
                      </a:lnTo>
                      <a:lnTo>
                        <a:pt x="11034" y="4287"/>
                      </a:lnTo>
                      <a:lnTo>
                        <a:pt x="11107" y="4701"/>
                      </a:lnTo>
                      <a:lnTo>
                        <a:pt x="11180" y="5139"/>
                      </a:lnTo>
                      <a:lnTo>
                        <a:pt x="11180" y="5577"/>
                      </a:lnTo>
                      <a:lnTo>
                        <a:pt x="11180" y="5577"/>
                      </a:lnTo>
                      <a:lnTo>
                        <a:pt x="11155" y="6162"/>
                      </a:lnTo>
                      <a:lnTo>
                        <a:pt x="11082" y="6722"/>
                      </a:lnTo>
                      <a:lnTo>
                        <a:pt x="10936" y="7234"/>
                      </a:lnTo>
                      <a:lnTo>
                        <a:pt x="10741" y="7769"/>
                      </a:lnTo>
                      <a:lnTo>
                        <a:pt x="10522" y="8257"/>
                      </a:lnTo>
                      <a:lnTo>
                        <a:pt x="10230" y="8695"/>
                      </a:lnTo>
                      <a:lnTo>
                        <a:pt x="9913" y="9133"/>
                      </a:lnTo>
                      <a:lnTo>
                        <a:pt x="9548" y="9523"/>
                      </a:lnTo>
                      <a:lnTo>
                        <a:pt x="9158" y="9888"/>
                      </a:lnTo>
                      <a:lnTo>
                        <a:pt x="8720" y="10205"/>
                      </a:lnTo>
                      <a:lnTo>
                        <a:pt x="8257" y="10497"/>
                      </a:lnTo>
                      <a:lnTo>
                        <a:pt x="7770" y="10741"/>
                      </a:lnTo>
                      <a:lnTo>
                        <a:pt x="7259" y="10911"/>
                      </a:lnTo>
                      <a:lnTo>
                        <a:pt x="6723" y="11057"/>
                      </a:lnTo>
                      <a:lnTo>
                        <a:pt x="6163" y="11155"/>
                      </a:lnTo>
                      <a:lnTo>
                        <a:pt x="5603" y="11179"/>
                      </a:lnTo>
                      <a:lnTo>
                        <a:pt x="5603" y="11179"/>
                      </a:lnTo>
                      <a:lnTo>
                        <a:pt x="5018" y="11155"/>
                      </a:lnTo>
                      <a:lnTo>
                        <a:pt x="4482" y="11057"/>
                      </a:lnTo>
                      <a:lnTo>
                        <a:pt x="3946" y="10911"/>
                      </a:lnTo>
                      <a:lnTo>
                        <a:pt x="3435" y="10741"/>
                      </a:lnTo>
                      <a:lnTo>
                        <a:pt x="2948" y="10497"/>
                      </a:lnTo>
                      <a:lnTo>
                        <a:pt x="2485" y="10205"/>
                      </a:lnTo>
                      <a:lnTo>
                        <a:pt x="2047" y="9888"/>
                      </a:lnTo>
                      <a:lnTo>
                        <a:pt x="1657" y="9523"/>
                      </a:lnTo>
                      <a:lnTo>
                        <a:pt x="1292" y="9133"/>
                      </a:lnTo>
                      <a:lnTo>
                        <a:pt x="975" y="8695"/>
                      </a:lnTo>
                      <a:lnTo>
                        <a:pt x="683" y="8257"/>
                      </a:lnTo>
                      <a:lnTo>
                        <a:pt x="464" y="7769"/>
                      </a:lnTo>
                      <a:lnTo>
                        <a:pt x="269" y="7234"/>
                      </a:lnTo>
                      <a:lnTo>
                        <a:pt x="123" y="6722"/>
                      </a:lnTo>
                      <a:lnTo>
                        <a:pt x="50" y="6162"/>
                      </a:lnTo>
                      <a:lnTo>
                        <a:pt x="1" y="5577"/>
                      </a:lnTo>
                      <a:lnTo>
                        <a:pt x="1" y="5577"/>
                      </a:lnTo>
                      <a:lnTo>
                        <a:pt x="50" y="5017"/>
                      </a:lnTo>
                      <a:lnTo>
                        <a:pt x="123" y="4457"/>
                      </a:lnTo>
                      <a:lnTo>
                        <a:pt x="269" y="3921"/>
                      </a:lnTo>
                      <a:lnTo>
                        <a:pt x="464" y="3410"/>
                      </a:lnTo>
                      <a:lnTo>
                        <a:pt x="683" y="2923"/>
                      </a:lnTo>
                      <a:lnTo>
                        <a:pt x="975" y="2460"/>
                      </a:lnTo>
                      <a:lnTo>
                        <a:pt x="1292" y="2046"/>
                      </a:lnTo>
                      <a:lnTo>
                        <a:pt x="1657" y="1632"/>
                      </a:lnTo>
                      <a:lnTo>
                        <a:pt x="2047" y="1267"/>
                      </a:lnTo>
                      <a:lnTo>
                        <a:pt x="2485" y="950"/>
                      </a:lnTo>
                      <a:lnTo>
                        <a:pt x="2948" y="682"/>
                      </a:lnTo>
                      <a:lnTo>
                        <a:pt x="3435" y="439"/>
                      </a:lnTo>
                      <a:lnTo>
                        <a:pt x="3946" y="244"/>
                      </a:lnTo>
                      <a:lnTo>
                        <a:pt x="4482" y="122"/>
                      </a:lnTo>
                      <a:lnTo>
                        <a:pt x="5018" y="25"/>
                      </a:lnTo>
                      <a:lnTo>
                        <a:pt x="5603" y="0"/>
                      </a:lnTo>
                      <a:lnTo>
                        <a:pt x="5603" y="0"/>
                      </a:lnTo>
                      <a:lnTo>
                        <a:pt x="6041" y="25"/>
                      </a:lnTo>
                      <a:lnTo>
                        <a:pt x="6479" y="73"/>
                      </a:lnTo>
                      <a:lnTo>
                        <a:pt x="6893" y="146"/>
                      </a:lnTo>
                      <a:lnTo>
                        <a:pt x="7307" y="268"/>
                      </a:lnTo>
                      <a:lnTo>
                        <a:pt x="7697" y="414"/>
                      </a:lnTo>
                      <a:lnTo>
                        <a:pt x="8087" y="585"/>
                      </a:lnTo>
                      <a:lnTo>
                        <a:pt x="8452" y="780"/>
                      </a:lnTo>
                      <a:lnTo>
                        <a:pt x="8793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1" name="Shape 1121"/>
                <p:cNvSpPr/>
                <p:nvPr/>
              </p:nvSpPr>
              <p:spPr>
                <a:xfrm>
                  <a:off x="6107250" y="1824850"/>
                  <a:ext cx="84650" cy="846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386" h="3386" fill="none" extrusionOk="0">
                      <a:moveTo>
                        <a:pt x="3362" y="1388"/>
                      </a:moveTo>
                      <a:lnTo>
                        <a:pt x="3362" y="1388"/>
                      </a:lnTo>
                      <a:lnTo>
                        <a:pt x="3386" y="1680"/>
                      </a:lnTo>
                      <a:lnTo>
                        <a:pt x="3386" y="1680"/>
                      </a:lnTo>
                      <a:lnTo>
                        <a:pt x="3386" y="1851"/>
                      </a:lnTo>
                      <a:lnTo>
                        <a:pt x="3362" y="2021"/>
                      </a:lnTo>
                      <a:lnTo>
                        <a:pt x="3313" y="2192"/>
                      </a:lnTo>
                      <a:lnTo>
                        <a:pt x="3264" y="2338"/>
                      </a:lnTo>
                      <a:lnTo>
                        <a:pt x="3191" y="2484"/>
                      </a:lnTo>
                      <a:lnTo>
                        <a:pt x="3118" y="2630"/>
                      </a:lnTo>
                      <a:lnTo>
                        <a:pt x="3021" y="2776"/>
                      </a:lnTo>
                      <a:lnTo>
                        <a:pt x="2899" y="2898"/>
                      </a:lnTo>
                      <a:lnTo>
                        <a:pt x="2777" y="2996"/>
                      </a:lnTo>
                      <a:lnTo>
                        <a:pt x="2655" y="3093"/>
                      </a:lnTo>
                      <a:lnTo>
                        <a:pt x="2509" y="3191"/>
                      </a:lnTo>
                      <a:lnTo>
                        <a:pt x="2363" y="3239"/>
                      </a:lnTo>
                      <a:lnTo>
                        <a:pt x="2217" y="3312"/>
                      </a:lnTo>
                      <a:lnTo>
                        <a:pt x="2046" y="3337"/>
                      </a:lnTo>
                      <a:lnTo>
                        <a:pt x="1876" y="3385"/>
                      </a:lnTo>
                      <a:lnTo>
                        <a:pt x="1706" y="3385"/>
                      </a:lnTo>
                      <a:lnTo>
                        <a:pt x="1706" y="3385"/>
                      </a:lnTo>
                      <a:lnTo>
                        <a:pt x="1535" y="3385"/>
                      </a:lnTo>
                      <a:lnTo>
                        <a:pt x="1365" y="3337"/>
                      </a:lnTo>
                      <a:lnTo>
                        <a:pt x="1194" y="3312"/>
                      </a:lnTo>
                      <a:lnTo>
                        <a:pt x="1048" y="3239"/>
                      </a:lnTo>
                      <a:lnTo>
                        <a:pt x="902" y="3191"/>
                      </a:lnTo>
                      <a:lnTo>
                        <a:pt x="756" y="3093"/>
                      </a:lnTo>
                      <a:lnTo>
                        <a:pt x="634" y="2996"/>
                      </a:lnTo>
                      <a:lnTo>
                        <a:pt x="512" y="2898"/>
                      </a:lnTo>
                      <a:lnTo>
                        <a:pt x="390" y="2776"/>
                      </a:lnTo>
                      <a:lnTo>
                        <a:pt x="293" y="2630"/>
                      </a:lnTo>
                      <a:lnTo>
                        <a:pt x="220" y="2484"/>
                      </a:lnTo>
                      <a:lnTo>
                        <a:pt x="147" y="2338"/>
                      </a:lnTo>
                      <a:lnTo>
                        <a:pt x="74" y="2192"/>
                      </a:lnTo>
                      <a:lnTo>
                        <a:pt x="49" y="2021"/>
                      </a:lnTo>
                      <a:lnTo>
                        <a:pt x="25" y="1851"/>
                      </a:lnTo>
                      <a:lnTo>
                        <a:pt x="1" y="1680"/>
                      </a:lnTo>
                      <a:lnTo>
                        <a:pt x="1" y="1680"/>
                      </a:lnTo>
                      <a:lnTo>
                        <a:pt x="25" y="1510"/>
                      </a:lnTo>
                      <a:lnTo>
                        <a:pt x="49" y="1340"/>
                      </a:lnTo>
                      <a:lnTo>
                        <a:pt x="74" y="1193"/>
                      </a:lnTo>
                      <a:lnTo>
                        <a:pt x="147" y="1023"/>
                      </a:lnTo>
                      <a:lnTo>
                        <a:pt x="220" y="877"/>
                      </a:lnTo>
                      <a:lnTo>
                        <a:pt x="293" y="731"/>
                      </a:lnTo>
                      <a:lnTo>
                        <a:pt x="390" y="609"/>
                      </a:lnTo>
                      <a:lnTo>
                        <a:pt x="512" y="487"/>
                      </a:lnTo>
                      <a:lnTo>
                        <a:pt x="634" y="390"/>
                      </a:lnTo>
                      <a:lnTo>
                        <a:pt x="756" y="292"/>
                      </a:lnTo>
                      <a:lnTo>
                        <a:pt x="902" y="195"/>
                      </a:lnTo>
                      <a:lnTo>
                        <a:pt x="1048" y="122"/>
                      </a:lnTo>
                      <a:lnTo>
                        <a:pt x="1194" y="73"/>
                      </a:lnTo>
                      <a:lnTo>
                        <a:pt x="1365" y="24"/>
                      </a:lnTo>
                      <a:lnTo>
                        <a:pt x="1535" y="0"/>
                      </a:lnTo>
                      <a:lnTo>
                        <a:pt x="1706" y="0"/>
                      </a:lnTo>
                      <a:lnTo>
                        <a:pt x="1706" y="0"/>
                      </a:lnTo>
                      <a:lnTo>
                        <a:pt x="1998" y="2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2" name="Shape 1122"/>
                <p:cNvSpPr/>
                <p:nvPr/>
              </p:nvSpPr>
              <p:spPr>
                <a:xfrm>
                  <a:off x="6058550" y="1776125"/>
                  <a:ext cx="182075" cy="1820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283" h="7283" fill="none" extrusionOk="0">
                      <a:moveTo>
                        <a:pt x="5431" y="463"/>
                      </a:moveTo>
                      <a:lnTo>
                        <a:pt x="5431" y="463"/>
                      </a:lnTo>
                      <a:lnTo>
                        <a:pt x="5042" y="269"/>
                      </a:lnTo>
                      <a:lnTo>
                        <a:pt x="4823" y="195"/>
                      </a:lnTo>
                      <a:lnTo>
                        <a:pt x="4603" y="122"/>
                      </a:lnTo>
                      <a:lnTo>
                        <a:pt x="4360" y="74"/>
                      </a:lnTo>
                      <a:lnTo>
                        <a:pt x="4141" y="25"/>
                      </a:lnTo>
                      <a:lnTo>
                        <a:pt x="3897" y="1"/>
                      </a:lnTo>
                      <a:lnTo>
                        <a:pt x="3654" y="1"/>
                      </a:lnTo>
                      <a:lnTo>
                        <a:pt x="3654" y="1"/>
                      </a:lnTo>
                      <a:lnTo>
                        <a:pt x="3288" y="25"/>
                      </a:lnTo>
                      <a:lnTo>
                        <a:pt x="2923" y="74"/>
                      </a:lnTo>
                      <a:lnTo>
                        <a:pt x="2558" y="147"/>
                      </a:lnTo>
                      <a:lnTo>
                        <a:pt x="2241" y="293"/>
                      </a:lnTo>
                      <a:lnTo>
                        <a:pt x="1924" y="439"/>
                      </a:lnTo>
                      <a:lnTo>
                        <a:pt x="1608" y="609"/>
                      </a:lnTo>
                      <a:lnTo>
                        <a:pt x="1340" y="829"/>
                      </a:lnTo>
                      <a:lnTo>
                        <a:pt x="1072" y="1072"/>
                      </a:lnTo>
                      <a:lnTo>
                        <a:pt x="828" y="1316"/>
                      </a:lnTo>
                      <a:lnTo>
                        <a:pt x="633" y="1608"/>
                      </a:lnTo>
                      <a:lnTo>
                        <a:pt x="439" y="1900"/>
                      </a:lnTo>
                      <a:lnTo>
                        <a:pt x="293" y="2217"/>
                      </a:lnTo>
                      <a:lnTo>
                        <a:pt x="171" y="2558"/>
                      </a:lnTo>
                      <a:lnTo>
                        <a:pt x="73" y="2899"/>
                      </a:lnTo>
                      <a:lnTo>
                        <a:pt x="25" y="3264"/>
                      </a:lnTo>
                      <a:lnTo>
                        <a:pt x="0" y="3629"/>
                      </a:lnTo>
                      <a:lnTo>
                        <a:pt x="0" y="3629"/>
                      </a:lnTo>
                      <a:lnTo>
                        <a:pt x="25" y="4019"/>
                      </a:lnTo>
                      <a:lnTo>
                        <a:pt x="73" y="4360"/>
                      </a:lnTo>
                      <a:lnTo>
                        <a:pt x="171" y="4725"/>
                      </a:lnTo>
                      <a:lnTo>
                        <a:pt x="293" y="5066"/>
                      </a:lnTo>
                      <a:lnTo>
                        <a:pt x="439" y="5383"/>
                      </a:lnTo>
                      <a:lnTo>
                        <a:pt x="633" y="5675"/>
                      </a:lnTo>
                      <a:lnTo>
                        <a:pt x="828" y="5943"/>
                      </a:lnTo>
                      <a:lnTo>
                        <a:pt x="1072" y="6211"/>
                      </a:lnTo>
                      <a:lnTo>
                        <a:pt x="1340" y="6455"/>
                      </a:lnTo>
                      <a:lnTo>
                        <a:pt x="1608" y="6650"/>
                      </a:lnTo>
                      <a:lnTo>
                        <a:pt x="1924" y="6844"/>
                      </a:lnTo>
                      <a:lnTo>
                        <a:pt x="2241" y="6990"/>
                      </a:lnTo>
                      <a:lnTo>
                        <a:pt x="2558" y="7112"/>
                      </a:lnTo>
                      <a:lnTo>
                        <a:pt x="2923" y="7210"/>
                      </a:lnTo>
                      <a:lnTo>
                        <a:pt x="3288" y="7258"/>
                      </a:lnTo>
                      <a:lnTo>
                        <a:pt x="3654" y="7283"/>
                      </a:lnTo>
                      <a:lnTo>
                        <a:pt x="3654" y="7283"/>
                      </a:lnTo>
                      <a:lnTo>
                        <a:pt x="4019" y="7258"/>
                      </a:lnTo>
                      <a:lnTo>
                        <a:pt x="4384" y="7210"/>
                      </a:lnTo>
                      <a:lnTo>
                        <a:pt x="4725" y="7112"/>
                      </a:lnTo>
                      <a:lnTo>
                        <a:pt x="5066" y="6990"/>
                      </a:lnTo>
                      <a:lnTo>
                        <a:pt x="5383" y="6844"/>
                      </a:lnTo>
                      <a:lnTo>
                        <a:pt x="5675" y="6650"/>
                      </a:lnTo>
                      <a:lnTo>
                        <a:pt x="5967" y="6455"/>
                      </a:lnTo>
                      <a:lnTo>
                        <a:pt x="6235" y="6211"/>
                      </a:lnTo>
                      <a:lnTo>
                        <a:pt x="6454" y="5943"/>
                      </a:lnTo>
                      <a:lnTo>
                        <a:pt x="6674" y="5675"/>
                      </a:lnTo>
                      <a:lnTo>
                        <a:pt x="6844" y="5383"/>
                      </a:lnTo>
                      <a:lnTo>
                        <a:pt x="7014" y="5066"/>
                      </a:lnTo>
                      <a:lnTo>
                        <a:pt x="7136" y="4725"/>
                      </a:lnTo>
                      <a:lnTo>
                        <a:pt x="7209" y="4360"/>
                      </a:lnTo>
                      <a:lnTo>
                        <a:pt x="7282" y="4019"/>
                      </a:lnTo>
                      <a:lnTo>
                        <a:pt x="7282" y="3629"/>
                      </a:lnTo>
                      <a:lnTo>
                        <a:pt x="7282" y="3629"/>
                      </a:lnTo>
                      <a:lnTo>
                        <a:pt x="7282" y="3386"/>
                      </a:lnTo>
                      <a:lnTo>
                        <a:pt x="7258" y="3167"/>
                      </a:lnTo>
                      <a:lnTo>
                        <a:pt x="7234" y="2923"/>
                      </a:lnTo>
                      <a:lnTo>
                        <a:pt x="7161" y="2704"/>
                      </a:lnTo>
                      <a:lnTo>
                        <a:pt x="7112" y="2485"/>
                      </a:lnTo>
                      <a:lnTo>
                        <a:pt x="7014" y="2266"/>
                      </a:lnTo>
                      <a:lnTo>
                        <a:pt x="6820" y="185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3" name="Shape 1123"/>
                <p:cNvSpPr/>
                <p:nvPr/>
              </p:nvSpPr>
              <p:spPr>
                <a:xfrm>
                  <a:off x="5971475" y="2001400"/>
                  <a:ext cx="749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97" h="2827" fill="none" extrusionOk="0">
                      <a:moveTo>
                        <a:pt x="1462" y="1"/>
                      </a:moveTo>
                      <a:lnTo>
                        <a:pt x="293" y="1170"/>
                      </a:lnTo>
                      <a:lnTo>
                        <a:pt x="293" y="1170"/>
                      </a:lnTo>
                      <a:lnTo>
                        <a:pt x="171" y="1316"/>
                      </a:lnTo>
                      <a:lnTo>
                        <a:pt x="74" y="1487"/>
                      </a:lnTo>
                      <a:lnTo>
                        <a:pt x="25" y="1657"/>
                      </a:lnTo>
                      <a:lnTo>
                        <a:pt x="1" y="1852"/>
                      </a:lnTo>
                      <a:lnTo>
                        <a:pt x="25" y="2047"/>
                      </a:lnTo>
                      <a:lnTo>
                        <a:pt x="74" y="2217"/>
                      </a:lnTo>
                      <a:lnTo>
                        <a:pt x="171" y="2388"/>
                      </a:lnTo>
                      <a:lnTo>
                        <a:pt x="293" y="2534"/>
                      </a:lnTo>
                      <a:lnTo>
                        <a:pt x="293" y="2534"/>
                      </a:lnTo>
                      <a:lnTo>
                        <a:pt x="439" y="2656"/>
                      </a:lnTo>
                      <a:lnTo>
                        <a:pt x="609" y="2753"/>
                      </a:lnTo>
                      <a:lnTo>
                        <a:pt x="804" y="2802"/>
                      </a:lnTo>
                      <a:lnTo>
                        <a:pt x="975" y="2826"/>
                      </a:lnTo>
                      <a:lnTo>
                        <a:pt x="975" y="2826"/>
                      </a:lnTo>
                      <a:lnTo>
                        <a:pt x="1170" y="2802"/>
                      </a:lnTo>
                      <a:lnTo>
                        <a:pt x="1340" y="2753"/>
                      </a:lnTo>
                      <a:lnTo>
                        <a:pt x="1511" y="2656"/>
                      </a:lnTo>
                      <a:lnTo>
                        <a:pt x="1681" y="2534"/>
                      </a:lnTo>
                      <a:lnTo>
                        <a:pt x="2850" y="1365"/>
                      </a:lnTo>
                      <a:lnTo>
                        <a:pt x="2850" y="1365"/>
                      </a:lnTo>
                      <a:lnTo>
                        <a:pt x="2996" y="119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4" name="Shape 1124"/>
                <p:cNvSpPr/>
                <p:nvPr/>
              </p:nvSpPr>
              <p:spPr>
                <a:xfrm>
                  <a:off x="6253375" y="2001400"/>
                  <a:ext cx="74325" cy="706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973" h="2827" fill="none" extrusionOk="0">
                      <a:moveTo>
                        <a:pt x="1" y="1194"/>
                      </a:moveTo>
                      <a:lnTo>
                        <a:pt x="1" y="1194"/>
                      </a:lnTo>
                      <a:lnTo>
                        <a:pt x="123" y="1365"/>
                      </a:lnTo>
                      <a:lnTo>
                        <a:pt x="1316" y="2534"/>
                      </a:lnTo>
                      <a:lnTo>
                        <a:pt x="1316" y="2534"/>
                      </a:lnTo>
                      <a:lnTo>
                        <a:pt x="1462" y="2656"/>
                      </a:lnTo>
                      <a:lnTo>
                        <a:pt x="1633" y="2753"/>
                      </a:lnTo>
                      <a:lnTo>
                        <a:pt x="1827" y="2802"/>
                      </a:lnTo>
                      <a:lnTo>
                        <a:pt x="1998" y="2826"/>
                      </a:lnTo>
                      <a:lnTo>
                        <a:pt x="1998" y="2826"/>
                      </a:lnTo>
                      <a:lnTo>
                        <a:pt x="2193" y="2802"/>
                      </a:lnTo>
                      <a:lnTo>
                        <a:pt x="2363" y="2753"/>
                      </a:lnTo>
                      <a:lnTo>
                        <a:pt x="2534" y="2656"/>
                      </a:lnTo>
                      <a:lnTo>
                        <a:pt x="2704" y="2534"/>
                      </a:lnTo>
                      <a:lnTo>
                        <a:pt x="2704" y="2534"/>
                      </a:lnTo>
                      <a:lnTo>
                        <a:pt x="2826" y="2388"/>
                      </a:lnTo>
                      <a:lnTo>
                        <a:pt x="2923" y="2217"/>
                      </a:lnTo>
                      <a:lnTo>
                        <a:pt x="2972" y="2047"/>
                      </a:lnTo>
                      <a:lnTo>
                        <a:pt x="2972" y="1852"/>
                      </a:lnTo>
                      <a:lnTo>
                        <a:pt x="2972" y="1657"/>
                      </a:lnTo>
                      <a:lnTo>
                        <a:pt x="2923" y="1487"/>
                      </a:lnTo>
                      <a:lnTo>
                        <a:pt x="2826" y="1316"/>
                      </a:lnTo>
                      <a:lnTo>
                        <a:pt x="2704" y="1170"/>
                      </a:lnTo>
                      <a:lnTo>
                        <a:pt x="1535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5" name="Shape 1125"/>
                <p:cNvSpPr/>
                <p:nvPr/>
              </p:nvSpPr>
              <p:spPr>
                <a:xfrm>
                  <a:off x="6137700" y="1623900"/>
                  <a:ext cx="250875" cy="2551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035" h="10206" fill="none" extrusionOk="0">
                      <a:moveTo>
                        <a:pt x="9718" y="2412"/>
                      </a:moveTo>
                      <a:lnTo>
                        <a:pt x="8671" y="2217"/>
                      </a:lnTo>
                      <a:lnTo>
                        <a:pt x="9694" y="1194"/>
                      </a:lnTo>
                      <a:lnTo>
                        <a:pt x="9694" y="1194"/>
                      </a:lnTo>
                      <a:lnTo>
                        <a:pt x="9767" y="1121"/>
                      </a:lnTo>
                      <a:lnTo>
                        <a:pt x="9815" y="1024"/>
                      </a:lnTo>
                      <a:lnTo>
                        <a:pt x="9840" y="951"/>
                      </a:lnTo>
                      <a:lnTo>
                        <a:pt x="9840" y="853"/>
                      </a:lnTo>
                      <a:lnTo>
                        <a:pt x="9840" y="756"/>
                      </a:lnTo>
                      <a:lnTo>
                        <a:pt x="9815" y="658"/>
                      </a:lnTo>
                      <a:lnTo>
                        <a:pt x="9767" y="585"/>
                      </a:lnTo>
                      <a:lnTo>
                        <a:pt x="9694" y="512"/>
                      </a:lnTo>
                      <a:lnTo>
                        <a:pt x="9694" y="512"/>
                      </a:lnTo>
                      <a:lnTo>
                        <a:pt x="9621" y="439"/>
                      </a:lnTo>
                      <a:lnTo>
                        <a:pt x="9548" y="391"/>
                      </a:lnTo>
                      <a:lnTo>
                        <a:pt x="9450" y="366"/>
                      </a:lnTo>
                      <a:lnTo>
                        <a:pt x="9353" y="366"/>
                      </a:lnTo>
                      <a:lnTo>
                        <a:pt x="9255" y="366"/>
                      </a:lnTo>
                      <a:lnTo>
                        <a:pt x="9182" y="391"/>
                      </a:lnTo>
                      <a:lnTo>
                        <a:pt x="9085" y="439"/>
                      </a:lnTo>
                      <a:lnTo>
                        <a:pt x="9012" y="512"/>
                      </a:lnTo>
                      <a:lnTo>
                        <a:pt x="7867" y="1657"/>
                      </a:lnTo>
                      <a:lnTo>
                        <a:pt x="7867" y="1657"/>
                      </a:lnTo>
                      <a:lnTo>
                        <a:pt x="7818" y="1487"/>
                      </a:lnTo>
                      <a:lnTo>
                        <a:pt x="7599" y="317"/>
                      </a:lnTo>
                      <a:lnTo>
                        <a:pt x="7599" y="317"/>
                      </a:lnTo>
                      <a:lnTo>
                        <a:pt x="7575" y="196"/>
                      </a:lnTo>
                      <a:lnTo>
                        <a:pt x="7526" y="98"/>
                      </a:lnTo>
                      <a:lnTo>
                        <a:pt x="7477" y="50"/>
                      </a:lnTo>
                      <a:lnTo>
                        <a:pt x="7404" y="1"/>
                      </a:lnTo>
                      <a:lnTo>
                        <a:pt x="7331" y="1"/>
                      </a:lnTo>
                      <a:lnTo>
                        <a:pt x="7234" y="25"/>
                      </a:lnTo>
                      <a:lnTo>
                        <a:pt x="7161" y="74"/>
                      </a:lnTo>
                      <a:lnTo>
                        <a:pt x="7063" y="147"/>
                      </a:lnTo>
                      <a:lnTo>
                        <a:pt x="5432" y="1754"/>
                      </a:lnTo>
                      <a:lnTo>
                        <a:pt x="5432" y="1754"/>
                      </a:lnTo>
                      <a:lnTo>
                        <a:pt x="5358" y="1852"/>
                      </a:lnTo>
                      <a:lnTo>
                        <a:pt x="5285" y="1974"/>
                      </a:lnTo>
                      <a:lnTo>
                        <a:pt x="5212" y="2120"/>
                      </a:lnTo>
                      <a:lnTo>
                        <a:pt x="5164" y="2242"/>
                      </a:lnTo>
                      <a:lnTo>
                        <a:pt x="5139" y="2388"/>
                      </a:lnTo>
                      <a:lnTo>
                        <a:pt x="5115" y="2534"/>
                      </a:lnTo>
                      <a:lnTo>
                        <a:pt x="5115" y="2680"/>
                      </a:lnTo>
                      <a:lnTo>
                        <a:pt x="5115" y="2802"/>
                      </a:lnTo>
                      <a:lnTo>
                        <a:pt x="5334" y="3971"/>
                      </a:lnTo>
                      <a:lnTo>
                        <a:pt x="5334" y="3971"/>
                      </a:lnTo>
                      <a:lnTo>
                        <a:pt x="5383" y="4141"/>
                      </a:lnTo>
                      <a:lnTo>
                        <a:pt x="147" y="9378"/>
                      </a:lnTo>
                      <a:lnTo>
                        <a:pt x="147" y="9378"/>
                      </a:lnTo>
                      <a:lnTo>
                        <a:pt x="73" y="9451"/>
                      </a:lnTo>
                      <a:lnTo>
                        <a:pt x="25" y="9548"/>
                      </a:lnTo>
                      <a:lnTo>
                        <a:pt x="0" y="9645"/>
                      </a:lnTo>
                      <a:lnTo>
                        <a:pt x="0" y="9718"/>
                      </a:lnTo>
                      <a:lnTo>
                        <a:pt x="0" y="9816"/>
                      </a:lnTo>
                      <a:lnTo>
                        <a:pt x="25" y="9913"/>
                      </a:lnTo>
                      <a:lnTo>
                        <a:pt x="73" y="9986"/>
                      </a:lnTo>
                      <a:lnTo>
                        <a:pt x="147" y="10059"/>
                      </a:lnTo>
                      <a:lnTo>
                        <a:pt x="147" y="10059"/>
                      </a:lnTo>
                      <a:lnTo>
                        <a:pt x="220" y="10133"/>
                      </a:lnTo>
                      <a:lnTo>
                        <a:pt x="293" y="10181"/>
                      </a:lnTo>
                      <a:lnTo>
                        <a:pt x="390" y="10206"/>
                      </a:lnTo>
                      <a:lnTo>
                        <a:pt x="488" y="10206"/>
                      </a:lnTo>
                      <a:lnTo>
                        <a:pt x="488" y="10206"/>
                      </a:lnTo>
                      <a:lnTo>
                        <a:pt x="585" y="10206"/>
                      </a:lnTo>
                      <a:lnTo>
                        <a:pt x="658" y="10181"/>
                      </a:lnTo>
                      <a:lnTo>
                        <a:pt x="755" y="10133"/>
                      </a:lnTo>
                      <a:lnTo>
                        <a:pt x="828" y="10059"/>
                      </a:lnTo>
                      <a:lnTo>
                        <a:pt x="6187" y="4726"/>
                      </a:lnTo>
                      <a:lnTo>
                        <a:pt x="7234" y="4896"/>
                      </a:lnTo>
                      <a:lnTo>
                        <a:pt x="7234" y="4896"/>
                      </a:lnTo>
                      <a:lnTo>
                        <a:pt x="7356" y="4921"/>
                      </a:lnTo>
                      <a:lnTo>
                        <a:pt x="7502" y="4921"/>
                      </a:lnTo>
                      <a:lnTo>
                        <a:pt x="7624" y="4896"/>
                      </a:lnTo>
                      <a:lnTo>
                        <a:pt x="7770" y="4848"/>
                      </a:lnTo>
                      <a:lnTo>
                        <a:pt x="7916" y="4799"/>
                      </a:lnTo>
                      <a:lnTo>
                        <a:pt x="8038" y="4750"/>
                      </a:lnTo>
                      <a:lnTo>
                        <a:pt x="8159" y="4677"/>
                      </a:lnTo>
                      <a:lnTo>
                        <a:pt x="8257" y="4580"/>
                      </a:lnTo>
                      <a:lnTo>
                        <a:pt x="9889" y="2948"/>
                      </a:lnTo>
                      <a:lnTo>
                        <a:pt x="9889" y="2948"/>
                      </a:lnTo>
                      <a:lnTo>
                        <a:pt x="9962" y="2875"/>
                      </a:lnTo>
                      <a:lnTo>
                        <a:pt x="10010" y="2777"/>
                      </a:lnTo>
                      <a:lnTo>
                        <a:pt x="10035" y="2704"/>
                      </a:lnTo>
                      <a:lnTo>
                        <a:pt x="10010" y="2607"/>
                      </a:lnTo>
                      <a:lnTo>
                        <a:pt x="9986" y="2558"/>
                      </a:lnTo>
                      <a:lnTo>
                        <a:pt x="9913" y="2485"/>
                      </a:lnTo>
                      <a:lnTo>
                        <a:pt x="9815" y="2436"/>
                      </a:lnTo>
                      <a:lnTo>
                        <a:pt x="9718" y="2412"/>
                      </a:lnTo>
                      <a:lnTo>
                        <a:pt x="9718" y="241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26" name="Shape 1126"/>
              <p:cNvSpPr/>
              <p:nvPr/>
            </p:nvSpPr>
            <p:spPr>
              <a:xfrm>
                <a:off x="-191649" y="4692460"/>
                <a:ext cx="339835" cy="309114"/>
              </a:xfrm>
              <a:custGeom>
                <a:avLst/>
                <a:gdLst/>
                <a:ahLst/>
                <a:cxnLst/>
                <a:rect l="0" t="0" r="0" b="0"/>
                <a:pathLst>
                  <a:path w="16173" h="14711" fill="none" extrusionOk="0">
                    <a:moveTo>
                      <a:pt x="8087" y="1"/>
                    </a:moveTo>
                    <a:lnTo>
                      <a:pt x="8087" y="1"/>
                    </a:lnTo>
                    <a:lnTo>
                      <a:pt x="7672" y="1"/>
                    </a:lnTo>
                    <a:lnTo>
                      <a:pt x="7258" y="25"/>
                    </a:lnTo>
                    <a:lnTo>
                      <a:pt x="6844" y="74"/>
                    </a:lnTo>
                    <a:lnTo>
                      <a:pt x="6455" y="122"/>
                    </a:lnTo>
                    <a:lnTo>
                      <a:pt x="6065" y="195"/>
                    </a:lnTo>
                    <a:lnTo>
                      <a:pt x="5675" y="293"/>
                    </a:lnTo>
                    <a:lnTo>
                      <a:pt x="5310" y="415"/>
                    </a:lnTo>
                    <a:lnTo>
                      <a:pt x="4945" y="536"/>
                    </a:lnTo>
                    <a:lnTo>
                      <a:pt x="4579" y="658"/>
                    </a:lnTo>
                    <a:lnTo>
                      <a:pt x="4238" y="829"/>
                    </a:lnTo>
                    <a:lnTo>
                      <a:pt x="3897" y="975"/>
                    </a:lnTo>
                    <a:lnTo>
                      <a:pt x="3557" y="1170"/>
                    </a:lnTo>
                    <a:lnTo>
                      <a:pt x="3240" y="1364"/>
                    </a:lnTo>
                    <a:lnTo>
                      <a:pt x="2948" y="1559"/>
                    </a:lnTo>
                    <a:lnTo>
                      <a:pt x="2655" y="1778"/>
                    </a:lnTo>
                    <a:lnTo>
                      <a:pt x="2363" y="1998"/>
                    </a:lnTo>
                    <a:lnTo>
                      <a:pt x="2095" y="2241"/>
                    </a:lnTo>
                    <a:lnTo>
                      <a:pt x="1852" y="2485"/>
                    </a:lnTo>
                    <a:lnTo>
                      <a:pt x="1608" y="2753"/>
                    </a:lnTo>
                    <a:lnTo>
                      <a:pt x="1389" y="3021"/>
                    </a:lnTo>
                    <a:lnTo>
                      <a:pt x="1170" y="3288"/>
                    </a:lnTo>
                    <a:lnTo>
                      <a:pt x="975" y="3581"/>
                    </a:lnTo>
                    <a:lnTo>
                      <a:pt x="804" y="3873"/>
                    </a:lnTo>
                    <a:lnTo>
                      <a:pt x="634" y="4190"/>
                    </a:lnTo>
                    <a:lnTo>
                      <a:pt x="488" y="4506"/>
                    </a:lnTo>
                    <a:lnTo>
                      <a:pt x="366" y="4823"/>
                    </a:lnTo>
                    <a:lnTo>
                      <a:pt x="244" y="5139"/>
                    </a:lnTo>
                    <a:lnTo>
                      <a:pt x="171" y="5480"/>
                    </a:lnTo>
                    <a:lnTo>
                      <a:pt x="98" y="5821"/>
                    </a:lnTo>
                    <a:lnTo>
                      <a:pt x="49" y="6162"/>
                    </a:lnTo>
                    <a:lnTo>
                      <a:pt x="1" y="6503"/>
                    </a:lnTo>
                    <a:lnTo>
                      <a:pt x="1" y="6869"/>
                    </a:lnTo>
                    <a:lnTo>
                      <a:pt x="1" y="6869"/>
                    </a:lnTo>
                    <a:lnTo>
                      <a:pt x="1" y="7234"/>
                    </a:lnTo>
                    <a:lnTo>
                      <a:pt x="49" y="7624"/>
                    </a:lnTo>
                    <a:lnTo>
                      <a:pt x="98" y="7989"/>
                    </a:lnTo>
                    <a:lnTo>
                      <a:pt x="196" y="8330"/>
                    </a:lnTo>
                    <a:lnTo>
                      <a:pt x="293" y="8695"/>
                    </a:lnTo>
                    <a:lnTo>
                      <a:pt x="415" y="9036"/>
                    </a:lnTo>
                    <a:lnTo>
                      <a:pt x="561" y="9377"/>
                    </a:lnTo>
                    <a:lnTo>
                      <a:pt x="731" y="9718"/>
                    </a:lnTo>
                    <a:lnTo>
                      <a:pt x="902" y="10035"/>
                    </a:lnTo>
                    <a:lnTo>
                      <a:pt x="1097" y="10327"/>
                    </a:lnTo>
                    <a:lnTo>
                      <a:pt x="1340" y="10644"/>
                    </a:lnTo>
                    <a:lnTo>
                      <a:pt x="1559" y="10936"/>
                    </a:lnTo>
                    <a:lnTo>
                      <a:pt x="1827" y="11204"/>
                    </a:lnTo>
                    <a:lnTo>
                      <a:pt x="2095" y="11472"/>
                    </a:lnTo>
                    <a:lnTo>
                      <a:pt x="2387" y="11740"/>
                    </a:lnTo>
                    <a:lnTo>
                      <a:pt x="2680" y="11983"/>
                    </a:lnTo>
                    <a:lnTo>
                      <a:pt x="2680" y="11983"/>
                    </a:lnTo>
                    <a:lnTo>
                      <a:pt x="2485" y="12349"/>
                    </a:lnTo>
                    <a:lnTo>
                      <a:pt x="2266" y="12714"/>
                    </a:lnTo>
                    <a:lnTo>
                      <a:pt x="2022" y="13104"/>
                    </a:lnTo>
                    <a:lnTo>
                      <a:pt x="1706" y="13469"/>
                    </a:lnTo>
                    <a:lnTo>
                      <a:pt x="1365" y="13834"/>
                    </a:lnTo>
                    <a:lnTo>
                      <a:pt x="1170" y="14005"/>
                    </a:lnTo>
                    <a:lnTo>
                      <a:pt x="951" y="14151"/>
                    </a:lnTo>
                    <a:lnTo>
                      <a:pt x="731" y="14297"/>
                    </a:lnTo>
                    <a:lnTo>
                      <a:pt x="512" y="14443"/>
                    </a:lnTo>
                    <a:lnTo>
                      <a:pt x="269" y="14540"/>
                    </a:lnTo>
                    <a:lnTo>
                      <a:pt x="1" y="14662"/>
                    </a:lnTo>
                    <a:lnTo>
                      <a:pt x="1" y="14662"/>
                    </a:lnTo>
                    <a:lnTo>
                      <a:pt x="122" y="14662"/>
                    </a:lnTo>
                    <a:lnTo>
                      <a:pt x="488" y="14711"/>
                    </a:lnTo>
                    <a:lnTo>
                      <a:pt x="1024" y="14711"/>
                    </a:lnTo>
                    <a:lnTo>
                      <a:pt x="1365" y="14711"/>
                    </a:lnTo>
                    <a:lnTo>
                      <a:pt x="1706" y="14687"/>
                    </a:lnTo>
                    <a:lnTo>
                      <a:pt x="2095" y="14614"/>
                    </a:lnTo>
                    <a:lnTo>
                      <a:pt x="2485" y="14540"/>
                    </a:lnTo>
                    <a:lnTo>
                      <a:pt x="2899" y="14419"/>
                    </a:lnTo>
                    <a:lnTo>
                      <a:pt x="3313" y="14273"/>
                    </a:lnTo>
                    <a:lnTo>
                      <a:pt x="3751" y="14078"/>
                    </a:lnTo>
                    <a:lnTo>
                      <a:pt x="4165" y="13834"/>
                    </a:lnTo>
                    <a:lnTo>
                      <a:pt x="4579" y="13566"/>
                    </a:lnTo>
                    <a:lnTo>
                      <a:pt x="4969" y="13201"/>
                    </a:lnTo>
                    <a:lnTo>
                      <a:pt x="4969" y="13201"/>
                    </a:lnTo>
                    <a:lnTo>
                      <a:pt x="5334" y="13323"/>
                    </a:lnTo>
                    <a:lnTo>
                      <a:pt x="5700" y="13444"/>
                    </a:lnTo>
                    <a:lnTo>
                      <a:pt x="6089" y="13518"/>
                    </a:lnTo>
                    <a:lnTo>
                      <a:pt x="6479" y="13591"/>
                    </a:lnTo>
                    <a:lnTo>
                      <a:pt x="6869" y="13664"/>
                    </a:lnTo>
                    <a:lnTo>
                      <a:pt x="7258" y="13712"/>
                    </a:lnTo>
                    <a:lnTo>
                      <a:pt x="7672" y="13737"/>
                    </a:lnTo>
                    <a:lnTo>
                      <a:pt x="8087" y="13737"/>
                    </a:lnTo>
                    <a:lnTo>
                      <a:pt x="8087" y="13737"/>
                    </a:lnTo>
                    <a:lnTo>
                      <a:pt x="8501" y="13737"/>
                    </a:lnTo>
                    <a:lnTo>
                      <a:pt x="8915" y="13712"/>
                    </a:lnTo>
                    <a:lnTo>
                      <a:pt x="9329" y="13664"/>
                    </a:lnTo>
                    <a:lnTo>
                      <a:pt x="9718" y="13591"/>
                    </a:lnTo>
                    <a:lnTo>
                      <a:pt x="10108" y="13518"/>
                    </a:lnTo>
                    <a:lnTo>
                      <a:pt x="10498" y="13420"/>
                    </a:lnTo>
                    <a:lnTo>
                      <a:pt x="10863" y="13323"/>
                    </a:lnTo>
                    <a:lnTo>
                      <a:pt x="11228" y="13201"/>
                    </a:lnTo>
                    <a:lnTo>
                      <a:pt x="11594" y="13055"/>
                    </a:lnTo>
                    <a:lnTo>
                      <a:pt x="11935" y="12909"/>
                    </a:lnTo>
                    <a:lnTo>
                      <a:pt x="12276" y="12738"/>
                    </a:lnTo>
                    <a:lnTo>
                      <a:pt x="12617" y="12568"/>
                    </a:lnTo>
                    <a:lnTo>
                      <a:pt x="12933" y="12373"/>
                    </a:lnTo>
                    <a:lnTo>
                      <a:pt x="13225" y="12178"/>
                    </a:lnTo>
                    <a:lnTo>
                      <a:pt x="13518" y="11959"/>
                    </a:lnTo>
                    <a:lnTo>
                      <a:pt x="13810" y="11715"/>
                    </a:lnTo>
                    <a:lnTo>
                      <a:pt x="14078" y="11496"/>
                    </a:lnTo>
                    <a:lnTo>
                      <a:pt x="14321" y="11228"/>
                    </a:lnTo>
                    <a:lnTo>
                      <a:pt x="14565" y="10985"/>
                    </a:lnTo>
                    <a:lnTo>
                      <a:pt x="14784" y="10717"/>
                    </a:lnTo>
                    <a:lnTo>
                      <a:pt x="15003" y="10424"/>
                    </a:lnTo>
                    <a:lnTo>
                      <a:pt x="15198" y="10132"/>
                    </a:lnTo>
                    <a:lnTo>
                      <a:pt x="15369" y="9840"/>
                    </a:lnTo>
                    <a:lnTo>
                      <a:pt x="15539" y="9548"/>
                    </a:lnTo>
                    <a:lnTo>
                      <a:pt x="15685" y="9231"/>
                    </a:lnTo>
                    <a:lnTo>
                      <a:pt x="15807" y="8914"/>
                    </a:lnTo>
                    <a:lnTo>
                      <a:pt x="15929" y="8574"/>
                    </a:lnTo>
                    <a:lnTo>
                      <a:pt x="16002" y="8257"/>
                    </a:lnTo>
                    <a:lnTo>
                      <a:pt x="16075" y="7916"/>
                    </a:lnTo>
                    <a:lnTo>
                      <a:pt x="16124" y="7575"/>
                    </a:lnTo>
                    <a:lnTo>
                      <a:pt x="16172" y="7210"/>
                    </a:lnTo>
                    <a:lnTo>
                      <a:pt x="16172" y="6869"/>
                    </a:lnTo>
                    <a:lnTo>
                      <a:pt x="16172" y="6869"/>
                    </a:lnTo>
                    <a:lnTo>
                      <a:pt x="16172" y="6503"/>
                    </a:lnTo>
                    <a:lnTo>
                      <a:pt x="16124" y="6162"/>
                    </a:lnTo>
                    <a:lnTo>
                      <a:pt x="16075" y="5821"/>
                    </a:lnTo>
                    <a:lnTo>
                      <a:pt x="16002" y="5480"/>
                    </a:lnTo>
                    <a:lnTo>
                      <a:pt x="15929" y="5139"/>
                    </a:lnTo>
                    <a:lnTo>
                      <a:pt x="15807" y="4823"/>
                    </a:lnTo>
                    <a:lnTo>
                      <a:pt x="15685" y="4506"/>
                    </a:lnTo>
                    <a:lnTo>
                      <a:pt x="15539" y="4190"/>
                    </a:lnTo>
                    <a:lnTo>
                      <a:pt x="15369" y="3873"/>
                    </a:lnTo>
                    <a:lnTo>
                      <a:pt x="15198" y="3581"/>
                    </a:lnTo>
                    <a:lnTo>
                      <a:pt x="15003" y="3288"/>
                    </a:lnTo>
                    <a:lnTo>
                      <a:pt x="14784" y="3021"/>
                    </a:lnTo>
                    <a:lnTo>
                      <a:pt x="14565" y="2753"/>
                    </a:lnTo>
                    <a:lnTo>
                      <a:pt x="14321" y="2485"/>
                    </a:lnTo>
                    <a:lnTo>
                      <a:pt x="14078" y="2241"/>
                    </a:lnTo>
                    <a:lnTo>
                      <a:pt x="13810" y="1998"/>
                    </a:lnTo>
                    <a:lnTo>
                      <a:pt x="13518" y="1778"/>
                    </a:lnTo>
                    <a:lnTo>
                      <a:pt x="13225" y="1559"/>
                    </a:lnTo>
                    <a:lnTo>
                      <a:pt x="12933" y="1364"/>
                    </a:lnTo>
                    <a:lnTo>
                      <a:pt x="12617" y="1170"/>
                    </a:lnTo>
                    <a:lnTo>
                      <a:pt x="12276" y="975"/>
                    </a:lnTo>
                    <a:lnTo>
                      <a:pt x="11935" y="829"/>
                    </a:lnTo>
                    <a:lnTo>
                      <a:pt x="11594" y="658"/>
                    </a:lnTo>
                    <a:lnTo>
                      <a:pt x="11228" y="536"/>
                    </a:lnTo>
                    <a:lnTo>
                      <a:pt x="10863" y="415"/>
                    </a:lnTo>
                    <a:lnTo>
                      <a:pt x="10498" y="293"/>
                    </a:lnTo>
                    <a:lnTo>
                      <a:pt x="10108" y="195"/>
                    </a:lnTo>
                    <a:lnTo>
                      <a:pt x="9718" y="122"/>
                    </a:lnTo>
                    <a:lnTo>
                      <a:pt x="9329" y="74"/>
                    </a:lnTo>
                    <a:lnTo>
                      <a:pt x="8915" y="25"/>
                    </a:lnTo>
                    <a:lnTo>
                      <a:pt x="8501" y="1"/>
                    </a:lnTo>
                    <a:lnTo>
                      <a:pt x="8087" y="1"/>
                    </a:lnTo>
                    <a:lnTo>
                      <a:pt x="8087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grpSp>
            <p:nvGrpSpPr>
              <p:cNvPr id="1127" name="Shape 1127"/>
              <p:cNvGrpSpPr/>
              <p:nvPr/>
            </p:nvGrpSpPr>
            <p:grpSpPr>
              <a:xfrm>
                <a:off x="1428111" y="4685295"/>
                <a:ext cx="435021" cy="323445"/>
                <a:chOff x="5247525" y="3007275"/>
                <a:chExt cx="517575" cy="384825"/>
              </a:xfrm>
            </p:grpSpPr>
            <p:sp>
              <p:nvSpPr>
                <p:cNvPr id="1128" name="Shape 1128"/>
                <p:cNvSpPr/>
                <p:nvPr/>
              </p:nvSpPr>
              <p:spPr>
                <a:xfrm>
                  <a:off x="5247525" y="3007275"/>
                  <a:ext cx="348900" cy="3489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956" h="13956" fill="none" extrusionOk="0">
                      <a:moveTo>
                        <a:pt x="13323" y="5772"/>
                      </a:moveTo>
                      <a:lnTo>
                        <a:pt x="11861" y="5626"/>
                      </a:lnTo>
                      <a:lnTo>
                        <a:pt x="11861" y="5626"/>
                      </a:lnTo>
                      <a:lnTo>
                        <a:pt x="11788" y="5334"/>
                      </a:lnTo>
                      <a:lnTo>
                        <a:pt x="11667" y="5042"/>
                      </a:lnTo>
                      <a:lnTo>
                        <a:pt x="11545" y="4750"/>
                      </a:lnTo>
                      <a:lnTo>
                        <a:pt x="11399" y="4482"/>
                      </a:lnTo>
                      <a:lnTo>
                        <a:pt x="12300" y="3337"/>
                      </a:lnTo>
                      <a:lnTo>
                        <a:pt x="12300" y="3337"/>
                      </a:lnTo>
                      <a:lnTo>
                        <a:pt x="12373" y="3240"/>
                      </a:lnTo>
                      <a:lnTo>
                        <a:pt x="12422" y="3118"/>
                      </a:lnTo>
                      <a:lnTo>
                        <a:pt x="12446" y="2996"/>
                      </a:lnTo>
                      <a:lnTo>
                        <a:pt x="12446" y="2850"/>
                      </a:lnTo>
                      <a:lnTo>
                        <a:pt x="12422" y="2728"/>
                      </a:lnTo>
                      <a:lnTo>
                        <a:pt x="12397" y="2606"/>
                      </a:lnTo>
                      <a:lnTo>
                        <a:pt x="12324" y="2485"/>
                      </a:lnTo>
                      <a:lnTo>
                        <a:pt x="12251" y="2387"/>
                      </a:lnTo>
                      <a:lnTo>
                        <a:pt x="11569" y="1705"/>
                      </a:lnTo>
                      <a:lnTo>
                        <a:pt x="11569" y="1705"/>
                      </a:lnTo>
                      <a:lnTo>
                        <a:pt x="11472" y="1632"/>
                      </a:lnTo>
                      <a:lnTo>
                        <a:pt x="11350" y="1559"/>
                      </a:lnTo>
                      <a:lnTo>
                        <a:pt x="11228" y="1510"/>
                      </a:lnTo>
                      <a:lnTo>
                        <a:pt x="11106" y="1510"/>
                      </a:lnTo>
                      <a:lnTo>
                        <a:pt x="10960" y="1510"/>
                      </a:lnTo>
                      <a:lnTo>
                        <a:pt x="10838" y="1535"/>
                      </a:lnTo>
                      <a:lnTo>
                        <a:pt x="10717" y="1583"/>
                      </a:lnTo>
                      <a:lnTo>
                        <a:pt x="10619" y="1656"/>
                      </a:lnTo>
                      <a:lnTo>
                        <a:pt x="9475" y="2558"/>
                      </a:lnTo>
                      <a:lnTo>
                        <a:pt x="9475" y="2558"/>
                      </a:lnTo>
                      <a:lnTo>
                        <a:pt x="9207" y="2411"/>
                      </a:lnTo>
                      <a:lnTo>
                        <a:pt x="8914" y="2290"/>
                      </a:lnTo>
                      <a:lnTo>
                        <a:pt x="8622" y="2168"/>
                      </a:lnTo>
                      <a:lnTo>
                        <a:pt x="8330" y="2070"/>
                      </a:lnTo>
                      <a:lnTo>
                        <a:pt x="8159" y="634"/>
                      </a:lnTo>
                      <a:lnTo>
                        <a:pt x="8159" y="634"/>
                      </a:lnTo>
                      <a:lnTo>
                        <a:pt x="8135" y="512"/>
                      </a:lnTo>
                      <a:lnTo>
                        <a:pt x="8086" y="390"/>
                      </a:lnTo>
                      <a:lnTo>
                        <a:pt x="8013" y="293"/>
                      </a:lnTo>
                      <a:lnTo>
                        <a:pt x="7940" y="195"/>
                      </a:lnTo>
                      <a:lnTo>
                        <a:pt x="7818" y="122"/>
                      </a:lnTo>
                      <a:lnTo>
                        <a:pt x="7721" y="49"/>
                      </a:lnTo>
                      <a:lnTo>
                        <a:pt x="7575" y="25"/>
                      </a:lnTo>
                      <a:lnTo>
                        <a:pt x="7453" y="0"/>
                      </a:lnTo>
                      <a:lnTo>
                        <a:pt x="6479" y="0"/>
                      </a:lnTo>
                      <a:lnTo>
                        <a:pt x="6479" y="0"/>
                      </a:lnTo>
                      <a:lnTo>
                        <a:pt x="6357" y="25"/>
                      </a:lnTo>
                      <a:lnTo>
                        <a:pt x="6235" y="49"/>
                      </a:lnTo>
                      <a:lnTo>
                        <a:pt x="6114" y="122"/>
                      </a:lnTo>
                      <a:lnTo>
                        <a:pt x="6016" y="195"/>
                      </a:lnTo>
                      <a:lnTo>
                        <a:pt x="5919" y="293"/>
                      </a:lnTo>
                      <a:lnTo>
                        <a:pt x="5846" y="390"/>
                      </a:lnTo>
                      <a:lnTo>
                        <a:pt x="5797" y="512"/>
                      </a:lnTo>
                      <a:lnTo>
                        <a:pt x="5773" y="634"/>
                      </a:lnTo>
                      <a:lnTo>
                        <a:pt x="5602" y="2070"/>
                      </a:lnTo>
                      <a:lnTo>
                        <a:pt x="5602" y="2070"/>
                      </a:lnTo>
                      <a:lnTo>
                        <a:pt x="5310" y="2168"/>
                      </a:lnTo>
                      <a:lnTo>
                        <a:pt x="5018" y="2290"/>
                      </a:lnTo>
                      <a:lnTo>
                        <a:pt x="4750" y="2411"/>
                      </a:lnTo>
                      <a:lnTo>
                        <a:pt x="4482" y="2558"/>
                      </a:lnTo>
                      <a:lnTo>
                        <a:pt x="3337" y="1656"/>
                      </a:lnTo>
                      <a:lnTo>
                        <a:pt x="3337" y="1656"/>
                      </a:lnTo>
                      <a:lnTo>
                        <a:pt x="3215" y="1583"/>
                      </a:lnTo>
                      <a:lnTo>
                        <a:pt x="3094" y="1535"/>
                      </a:lnTo>
                      <a:lnTo>
                        <a:pt x="2972" y="1510"/>
                      </a:lnTo>
                      <a:lnTo>
                        <a:pt x="2850" y="1510"/>
                      </a:lnTo>
                      <a:lnTo>
                        <a:pt x="2728" y="1510"/>
                      </a:lnTo>
                      <a:lnTo>
                        <a:pt x="2582" y="1559"/>
                      </a:lnTo>
                      <a:lnTo>
                        <a:pt x="2485" y="1632"/>
                      </a:lnTo>
                      <a:lnTo>
                        <a:pt x="2387" y="1705"/>
                      </a:lnTo>
                      <a:lnTo>
                        <a:pt x="1705" y="2387"/>
                      </a:lnTo>
                      <a:lnTo>
                        <a:pt x="1705" y="2387"/>
                      </a:lnTo>
                      <a:lnTo>
                        <a:pt x="1608" y="2485"/>
                      </a:lnTo>
                      <a:lnTo>
                        <a:pt x="1559" y="2606"/>
                      </a:lnTo>
                      <a:lnTo>
                        <a:pt x="1511" y="2728"/>
                      </a:lnTo>
                      <a:lnTo>
                        <a:pt x="1486" y="2850"/>
                      </a:lnTo>
                      <a:lnTo>
                        <a:pt x="1486" y="2996"/>
                      </a:lnTo>
                      <a:lnTo>
                        <a:pt x="1511" y="3118"/>
                      </a:lnTo>
                      <a:lnTo>
                        <a:pt x="1559" y="3240"/>
                      </a:lnTo>
                      <a:lnTo>
                        <a:pt x="1632" y="3337"/>
                      </a:lnTo>
                      <a:lnTo>
                        <a:pt x="2533" y="4482"/>
                      </a:lnTo>
                      <a:lnTo>
                        <a:pt x="2533" y="4482"/>
                      </a:lnTo>
                      <a:lnTo>
                        <a:pt x="2387" y="4750"/>
                      </a:lnTo>
                      <a:lnTo>
                        <a:pt x="2266" y="5042"/>
                      </a:lnTo>
                      <a:lnTo>
                        <a:pt x="2168" y="5334"/>
                      </a:lnTo>
                      <a:lnTo>
                        <a:pt x="2071" y="5626"/>
                      </a:lnTo>
                      <a:lnTo>
                        <a:pt x="634" y="5772"/>
                      </a:lnTo>
                      <a:lnTo>
                        <a:pt x="634" y="5772"/>
                      </a:lnTo>
                      <a:lnTo>
                        <a:pt x="512" y="5821"/>
                      </a:lnTo>
                      <a:lnTo>
                        <a:pt x="390" y="5870"/>
                      </a:lnTo>
                      <a:lnTo>
                        <a:pt x="268" y="5943"/>
                      </a:lnTo>
                      <a:lnTo>
                        <a:pt x="171" y="6016"/>
                      </a:lnTo>
                      <a:lnTo>
                        <a:pt x="98" y="6138"/>
                      </a:lnTo>
                      <a:lnTo>
                        <a:pt x="49" y="6235"/>
                      </a:lnTo>
                      <a:lnTo>
                        <a:pt x="1" y="6381"/>
                      </a:lnTo>
                      <a:lnTo>
                        <a:pt x="1" y="6503"/>
                      </a:lnTo>
                      <a:lnTo>
                        <a:pt x="1" y="7453"/>
                      </a:lnTo>
                      <a:lnTo>
                        <a:pt x="1" y="7453"/>
                      </a:lnTo>
                      <a:lnTo>
                        <a:pt x="1" y="7599"/>
                      </a:lnTo>
                      <a:lnTo>
                        <a:pt x="49" y="7721"/>
                      </a:lnTo>
                      <a:lnTo>
                        <a:pt x="98" y="7843"/>
                      </a:lnTo>
                      <a:lnTo>
                        <a:pt x="171" y="7940"/>
                      </a:lnTo>
                      <a:lnTo>
                        <a:pt x="268" y="8037"/>
                      </a:lnTo>
                      <a:lnTo>
                        <a:pt x="390" y="8111"/>
                      </a:lnTo>
                      <a:lnTo>
                        <a:pt x="512" y="8159"/>
                      </a:lnTo>
                      <a:lnTo>
                        <a:pt x="634" y="8184"/>
                      </a:lnTo>
                      <a:lnTo>
                        <a:pt x="2071" y="8354"/>
                      </a:lnTo>
                      <a:lnTo>
                        <a:pt x="2071" y="8354"/>
                      </a:lnTo>
                      <a:lnTo>
                        <a:pt x="2168" y="8646"/>
                      </a:lnTo>
                      <a:lnTo>
                        <a:pt x="2266" y="8914"/>
                      </a:lnTo>
                      <a:lnTo>
                        <a:pt x="2387" y="9206"/>
                      </a:lnTo>
                      <a:lnTo>
                        <a:pt x="2533" y="9474"/>
                      </a:lnTo>
                      <a:lnTo>
                        <a:pt x="1632" y="10619"/>
                      </a:lnTo>
                      <a:lnTo>
                        <a:pt x="1632" y="10619"/>
                      </a:lnTo>
                      <a:lnTo>
                        <a:pt x="1559" y="10741"/>
                      </a:lnTo>
                      <a:lnTo>
                        <a:pt x="1511" y="10863"/>
                      </a:lnTo>
                      <a:lnTo>
                        <a:pt x="1486" y="10984"/>
                      </a:lnTo>
                      <a:lnTo>
                        <a:pt x="1486" y="11106"/>
                      </a:lnTo>
                      <a:lnTo>
                        <a:pt x="1511" y="11228"/>
                      </a:lnTo>
                      <a:lnTo>
                        <a:pt x="1559" y="11350"/>
                      </a:lnTo>
                      <a:lnTo>
                        <a:pt x="1608" y="11472"/>
                      </a:lnTo>
                      <a:lnTo>
                        <a:pt x="1705" y="11569"/>
                      </a:lnTo>
                      <a:lnTo>
                        <a:pt x="2387" y="12251"/>
                      </a:lnTo>
                      <a:lnTo>
                        <a:pt x="2387" y="12251"/>
                      </a:lnTo>
                      <a:lnTo>
                        <a:pt x="2485" y="12348"/>
                      </a:lnTo>
                      <a:lnTo>
                        <a:pt x="2582" y="12397"/>
                      </a:lnTo>
                      <a:lnTo>
                        <a:pt x="2728" y="12446"/>
                      </a:lnTo>
                      <a:lnTo>
                        <a:pt x="2850" y="12470"/>
                      </a:lnTo>
                      <a:lnTo>
                        <a:pt x="2972" y="12470"/>
                      </a:lnTo>
                      <a:lnTo>
                        <a:pt x="3094" y="12421"/>
                      </a:lnTo>
                      <a:lnTo>
                        <a:pt x="3215" y="12373"/>
                      </a:lnTo>
                      <a:lnTo>
                        <a:pt x="3337" y="12324"/>
                      </a:lnTo>
                      <a:lnTo>
                        <a:pt x="4482" y="11423"/>
                      </a:lnTo>
                      <a:lnTo>
                        <a:pt x="4482" y="11423"/>
                      </a:lnTo>
                      <a:lnTo>
                        <a:pt x="4750" y="11545"/>
                      </a:lnTo>
                      <a:lnTo>
                        <a:pt x="5018" y="11691"/>
                      </a:lnTo>
                      <a:lnTo>
                        <a:pt x="5310" y="11788"/>
                      </a:lnTo>
                      <a:lnTo>
                        <a:pt x="5602" y="11886"/>
                      </a:lnTo>
                      <a:lnTo>
                        <a:pt x="5773" y="13322"/>
                      </a:lnTo>
                      <a:lnTo>
                        <a:pt x="5773" y="13322"/>
                      </a:lnTo>
                      <a:lnTo>
                        <a:pt x="5797" y="13444"/>
                      </a:lnTo>
                      <a:lnTo>
                        <a:pt x="5846" y="13566"/>
                      </a:lnTo>
                      <a:lnTo>
                        <a:pt x="5919" y="13688"/>
                      </a:lnTo>
                      <a:lnTo>
                        <a:pt x="6016" y="13785"/>
                      </a:lnTo>
                      <a:lnTo>
                        <a:pt x="6114" y="13858"/>
                      </a:lnTo>
                      <a:lnTo>
                        <a:pt x="6235" y="13907"/>
                      </a:lnTo>
                      <a:lnTo>
                        <a:pt x="6357" y="13956"/>
                      </a:lnTo>
                      <a:lnTo>
                        <a:pt x="6479" y="13956"/>
                      </a:lnTo>
                      <a:lnTo>
                        <a:pt x="7453" y="13956"/>
                      </a:lnTo>
                      <a:lnTo>
                        <a:pt x="7453" y="13956"/>
                      </a:lnTo>
                      <a:lnTo>
                        <a:pt x="7575" y="13956"/>
                      </a:lnTo>
                      <a:lnTo>
                        <a:pt x="7721" y="13907"/>
                      </a:lnTo>
                      <a:lnTo>
                        <a:pt x="7818" y="13858"/>
                      </a:lnTo>
                      <a:lnTo>
                        <a:pt x="7940" y="13785"/>
                      </a:lnTo>
                      <a:lnTo>
                        <a:pt x="8013" y="13688"/>
                      </a:lnTo>
                      <a:lnTo>
                        <a:pt x="8086" y="13566"/>
                      </a:lnTo>
                      <a:lnTo>
                        <a:pt x="8135" y="13444"/>
                      </a:lnTo>
                      <a:lnTo>
                        <a:pt x="8159" y="13322"/>
                      </a:lnTo>
                      <a:lnTo>
                        <a:pt x="8330" y="11886"/>
                      </a:lnTo>
                      <a:lnTo>
                        <a:pt x="8330" y="11886"/>
                      </a:lnTo>
                      <a:lnTo>
                        <a:pt x="8622" y="11788"/>
                      </a:lnTo>
                      <a:lnTo>
                        <a:pt x="8914" y="11691"/>
                      </a:lnTo>
                      <a:lnTo>
                        <a:pt x="9207" y="11545"/>
                      </a:lnTo>
                      <a:lnTo>
                        <a:pt x="9475" y="11423"/>
                      </a:lnTo>
                      <a:lnTo>
                        <a:pt x="10619" y="12324"/>
                      </a:lnTo>
                      <a:lnTo>
                        <a:pt x="10619" y="12324"/>
                      </a:lnTo>
                      <a:lnTo>
                        <a:pt x="10717" y="12373"/>
                      </a:lnTo>
                      <a:lnTo>
                        <a:pt x="10838" y="12421"/>
                      </a:lnTo>
                      <a:lnTo>
                        <a:pt x="10960" y="12470"/>
                      </a:lnTo>
                      <a:lnTo>
                        <a:pt x="11106" y="12470"/>
                      </a:lnTo>
                      <a:lnTo>
                        <a:pt x="11228" y="12446"/>
                      </a:lnTo>
                      <a:lnTo>
                        <a:pt x="11350" y="12397"/>
                      </a:lnTo>
                      <a:lnTo>
                        <a:pt x="11472" y="12348"/>
                      </a:lnTo>
                      <a:lnTo>
                        <a:pt x="11569" y="12251"/>
                      </a:lnTo>
                      <a:lnTo>
                        <a:pt x="12251" y="11569"/>
                      </a:lnTo>
                      <a:lnTo>
                        <a:pt x="12251" y="11569"/>
                      </a:lnTo>
                      <a:lnTo>
                        <a:pt x="12324" y="11472"/>
                      </a:lnTo>
                      <a:lnTo>
                        <a:pt x="12397" y="11350"/>
                      </a:lnTo>
                      <a:lnTo>
                        <a:pt x="12422" y="11228"/>
                      </a:lnTo>
                      <a:lnTo>
                        <a:pt x="12446" y="11106"/>
                      </a:lnTo>
                      <a:lnTo>
                        <a:pt x="12446" y="10984"/>
                      </a:lnTo>
                      <a:lnTo>
                        <a:pt x="12422" y="10863"/>
                      </a:lnTo>
                      <a:lnTo>
                        <a:pt x="12373" y="10741"/>
                      </a:lnTo>
                      <a:lnTo>
                        <a:pt x="12300" y="10619"/>
                      </a:lnTo>
                      <a:lnTo>
                        <a:pt x="11399" y="9474"/>
                      </a:lnTo>
                      <a:lnTo>
                        <a:pt x="11399" y="9474"/>
                      </a:lnTo>
                      <a:lnTo>
                        <a:pt x="11545" y="9206"/>
                      </a:lnTo>
                      <a:lnTo>
                        <a:pt x="11667" y="8914"/>
                      </a:lnTo>
                      <a:lnTo>
                        <a:pt x="11788" y="8646"/>
                      </a:lnTo>
                      <a:lnTo>
                        <a:pt x="11861" y="8354"/>
                      </a:lnTo>
                      <a:lnTo>
                        <a:pt x="13323" y="8184"/>
                      </a:lnTo>
                      <a:lnTo>
                        <a:pt x="13323" y="8184"/>
                      </a:lnTo>
                      <a:lnTo>
                        <a:pt x="13444" y="8159"/>
                      </a:lnTo>
                      <a:lnTo>
                        <a:pt x="13566" y="8111"/>
                      </a:lnTo>
                      <a:lnTo>
                        <a:pt x="13664" y="8037"/>
                      </a:lnTo>
                      <a:lnTo>
                        <a:pt x="13761" y="7940"/>
                      </a:lnTo>
                      <a:lnTo>
                        <a:pt x="13834" y="7843"/>
                      </a:lnTo>
                      <a:lnTo>
                        <a:pt x="13907" y="7721"/>
                      </a:lnTo>
                      <a:lnTo>
                        <a:pt x="13932" y="7599"/>
                      </a:lnTo>
                      <a:lnTo>
                        <a:pt x="13956" y="7453"/>
                      </a:lnTo>
                      <a:lnTo>
                        <a:pt x="13956" y="6503"/>
                      </a:lnTo>
                      <a:lnTo>
                        <a:pt x="13956" y="6503"/>
                      </a:lnTo>
                      <a:lnTo>
                        <a:pt x="13932" y="6381"/>
                      </a:lnTo>
                      <a:lnTo>
                        <a:pt x="13907" y="6235"/>
                      </a:lnTo>
                      <a:lnTo>
                        <a:pt x="13834" y="6138"/>
                      </a:lnTo>
                      <a:lnTo>
                        <a:pt x="13761" y="6016"/>
                      </a:lnTo>
                      <a:lnTo>
                        <a:pt x="13664" y="5943"/>
                      </a:lnTo>
                      <a:lnTo>
                        <a:pt x="13566" y="5870"/>
                      </a:lnTo>
                      <a:lnTo>
                        <a:pt x="13444" y="5821"/>
                      </a:lnTo>
                      <a:lnTo>
                        <a:pt x="13323" y="5772"/>
                      </a:lnTo>
                      <a:lnTo>
                        <a:pt x="13323" y="5772"/>
                      </a:lnTo>
                      <a:close/>
                      <a:moveTo>
                        <a:pt x="8573" y="8598"/>
                      </a:moveTo>
                      <a:lnTo>
                        <a:pt x="8573" y="8598"/>
                      </a:lnTo>
                      <a:lnTo>
                        <a:pt x="8403" y="8744"/>
                      </a:lnTo>
                      <a:lnTo>
                        <a:pt x="8232" y="8890"/>
                      </a:lnTo>
                      <a:lnTo>
                        <a:pt x="8038" y="8987"/>
                      </a:lnTo>
                      <a:lnTo>
                        <a:pt x="7818" y="9085"/>
                      </a:lnTo>
                      <a:lnTo>
                        <a:pt x="7624" y="9158"/>
                      </a:lnTo>
                      <a:lnTo>
                        <a:pt x="7404" y="9206"/>
                      </a:lnTo>
                      <a:lnTo>
                        <a:pt x="7185" y="9231"/>
                      </a:lnTo>
                      <a:lnTo>
                        <a:pt x="6966" y="9255"/>
                      </a:lnTo>
                      <a:lnTo>
                        <a:pt x="6747" y="9231"/>
                      </a:lnTo>
                      <a:lnTo>
                        <a:pt x="6528" y="9206"/>
                      </a:lnTo>
                      <a:lnTo>
                        <a:pt x="6333" y="9158"/>
                      </a:lnTo>
                      <a:lnTo>
                        <a:pt x="6114" y="9085"/>
                      </a:lnTo>
                      <a:lnTo>
                        <a:pt x="5919" y="8987"/>
                      </a:lnTo>
                      <a:lnTo>
                        <a:pt x="5724" y="8890"/>
                      </a:lnTo>
                      <a:lnTo>
                        <a:pt x="5529" y="8744"/>
                      </a:lnTo>
                      <a:lnTo>
                        <a:pt x="5359" y="8598"/>
                      </a:lnTo>
                      <a:lnTo>
                        <a:pt x="5359" y="8598"/>
                      </a:lnTo>
                      <a:lnTo>
                        <a:pt x="5212" y="8427"/>
                      </a:lnTo>
                      <a:lnTo>
                        <a:pt x="5066" y="8232"/>
                      </a:lnTo>
                      <a:lnTo>
                        <a:pt x="4969" y="8037"/>
                      </a:lnTo>
                      <a:lnTo>
                        <a:pt x="4871" y="7843"/>
                      </a:lnTo>
                      <a:lnTo>
                        <a:pt x="4798" y="7623"/>
                      </a:lnTo>
                      <a:lnTo>
                        <a:pt x="4750" y="7404"/>
                      </a:lnTo>
                      <a:lnTo>
                        <a:pt x="4701" y="7209"/>
                      </a:lnTo>
                      <a:lnTo>
                        <a:pt x="4701" y="6990"/>
                      </a:lnTo>
                      <a:lnTo>
                        <a:pt x="4701" y="6771"/>
                      </a:lnTo>
                      <a:lnTo>
                        <a:pt x="4750" y="6552"/>
                      </a:lnTo>
                      <a:lnTo>
                        <a:pt x="4798" y="6333"/>
                      </a:lnTo>
                      <a:lnTo>
                        <a:pt x="4871" y="6138"/>
                      </a:lnTo>
                      <a:lnTo>
                        <a:pt x="4969" y="5919"/>
                      </a:lnTo>
                      <a:lnTo>
                        <a:pt x="5066" y="5724"/>
                      </a:lnTo>
                      <a:lnTo>
                        <a:pt x="5212" y="5553"/>
                      </a:lnTo>
                      <a:lnTo>
                        <a:pt x="5359" y="5383"/>
                      </a:lnTo>
                      <a:lnTo>
                        <a:pt x="5359" y="5383"/>
                      </a:lnTo>
                      <a:lnTo>
                        <a:pt x="5529" y="5212"/>
                      </a:lnTo>
                      <a:lnTo>
                        <a:pt x="5724" y="5091"/>
                      </a:lnTo>
                      <a:lnTo>
                        <a:pt x="5919" y="4969"/>
                      </a:lnTo>
                      <a:lnTo>
                        <a:pt x="6114" y="4871"/>
                      </a:lnTo>
                      <a:lnTo>
                        <a:pt x="6333" y="4798"/>
                      </a:lnTo>
                      <a:lnTo>
                        <a:pt x="6528" y="4750"/>
                      </a:lnTo>
                      <a:lnTo>
                        <a:pt x="6747" y="4725"/>
                      </a:lnTo>
                      <a:lnTo>
                        <a:pt x="6966" y="4701"/>
                      </a:lnTo>
                      <a:lnTo>
                        <a:pt x="7185" y="4725"/>
                      </a:lnTo>
                      <a:lnTo>
                        <a:pt x="7404" y="4750"/>
                      </a:lnTo>
                      <a:lnTo>
                        <a:pt x="7624" y="4798"/>
                      </a:lnTo>
                      <a:lnTo>
                        <a:pt x="7818" y="4871"/>
                      </a:lnTo>
                      <a:lnTo>
                        <a:pt x="8038" y="4969"/>
                      </a:lnTo>
                      <a:lnTo>
                        <a:pt x="8232" y="5091"/>
                      </a:lnTo>
                      <a:lnTo>
                        <a:pt x="8403" y="5212"/>
                      </a:lnTo>
                      <a:lnTo>
                        <a:pt x="8573" y="5383"/>
                      </a:lnTo>
                      <a:lnTo>
                        <a:pt x="8573" y="5383"/>
                      </a:lnTo>
                      <a:lnTo>
                        <a:pt x="8744" y="5553"/>
                      </a:lnTo>
                      <a:lnTo>
                        <a:pt x="8866" y="5724"/>
                      </a:lnTo>
                      <a:lnTo>
                        <a:pt x="8987" y="5919"/>
                      </a:lnTo>
                      <a:lnTo>
                        <a:pt x="9085" y="6138"/>
                      </a:lnTo>
                      <a:lnTo>
                        <a:pt x="9158" y="6333"/>
                      </a:lnTo>
                      <a:lnTo>
                        <a:pt x="9207" y="6552"/>
                      </a:lnTo>
                      <a:lnTo>
                        <a:pt x="9231" y="6771"/>
                      </a:lnTo>
                      <a:lnTo>
                        <a:pt x="9231" y="6990"/>
                      </a:lnTo>
                      <a:lnTo>
                        <a:pt x="9231" y="7209"/>
                      </a:lnTo>
                      <a:lnTo>
                        <a:pt x="9207" y="7404"/>
                      </a:lnTo>
                      <a:lnTo>
                        <a:pt x="9158" y="7623"/>
                      </a:lnTo>
                      <a:lnTo>
                        <a:pt x="9085" y="7843"/>
                      </a:lnTo>
                      <a:lnTo>
                        <a:pt x="8987" y="8037"/>
                      </a:lnTo>
                      <a:lnTo>
                        <a:pt x="8866" y="8232"/>
                      </a:lnTo>
                      <a:lnTo>
                        <a:pt x="8744" y="8427"/>
                      </a:lnTo>
                      <a:lnTo>
                        <a:pt x="8573" y="8598"/>
                      </a:lnTo>
                      <a:lnTo>
                        <a:pt x="8573" y="8598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29" name="Shape 1129"/>
                <p:cNvSpPr/>
                <p:nvPr/>
              </p:nvSpPr>
              <p:spPr>
                <a:xfrm>
                  <a:off x="5566575" y="3193575"/>
                  <a:ext cx="198525" cy="198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7941" h="7941" fill="none" extrusionOk="0">
                      <a:moveTo>
                        <a:pt x="7258" y="2144"/>
                      </a:moveTo>
                      <a:lnTo>
                        <a:pt x="6138" y="2388"/>
                      </a:lnTo>
                      <a:lnTo>
                        <a:pt x="6138" y="2388"/>
                      </a:lnTo>
                      <a:lnTo>
                        <a:pt x="6016" y="2217"/>
                      </a:lnTo>
                      <a:lnTo>
                        <a:pt x="5870" y="2071"/>
                      </a:lnTo>
                      <a:lnTo>
                        <a:pt x="6260" y="975"/>
                      </a:lnTo>
                      <a:lnTo>
                        <a:pt x="6260" y="975"/>
                      </a:lnTo>
                      <a:lnTo>
                        <a:pt x="6284" y="902"/>
                      </a:lnTo>
                      <a:lnTo>
                        <a:pt x="6284" y="829"/>
                      </a:lnTo>
                      <a:lnTo>
                        <a:pt x="6260" y="683"/>
                      </a:lnTo>
                      <a:lnTo>
                        <a:pt x="6162" y="561"/>
                      </a:lnTo>
                      <a:lnTo>
                        <a:pt x="6114" y="488"/>
                      </a:lnTo>
                      <a:lnTo>
                        <a:pt x="6065" y="464"/>
                      </a:lnTo>
                      <a:lnTo>
                        <a:pt x="5553" y="196"/>
                      </a:lnTo>
                      <a:lnTo>
                        <a:pt x="5553" y="196"/>
                      </a:lnTo>
                      <a:lnTo>
                        <a:pt x="5480" y="171"/>
                      </a:lnTo>
                      <a:lnTo>
                        <a:pt x="5407" y="171"/>
                      </a:lnTo>
                      <a:lnTo>
                        <a:pt x="5261" y="171"/>
                      </a:lnTo>
                      <a:lnTo>
                        <a:pt x="5115" y="244"/>
                      </a:lnTo>
                      <a:lnTo>
                        <a:pt x="5066" y="293"/>
                      </a:lnTo>
                      <a:lnTo>
                        <a:pt x="5018" y="342"/>
                      </a:lnTo>
                      <a:lnTo>
                        <a:pt x="4384" y="1316"/>
                      </a:lnTo>
                      <a:lnTo>
                        <a:pt x="4384" y="1316"/>
                      </a:lnTo>
                      <a:lnTo>
                        <a:pt x="4165" y="1292"/>
                      </a:lnTo>
                      <a:lnTo>
                        <a:pt x="3970" y="1292"/>
                      </a:lnTo>
                      <a:lnTo>
                        <a:pt x="3483" y="244"/>
                      </a:lnTo>
                      <a:lnTo>
                        <a:pt x="3483" y="244"/>
                      </a:lnTo>
                      <a:lnTo>
                        <a:pt x="3435" y="171"/>
                      </a:lnTo>
                      <a:lnTo>
                        <a:pt x="3386" y="123"/>
                      </a:lnTo>
                      <a:lnTo>
                        <a:pt x="3264" y="50"/>
                      </a:lnTo>
                      <a:lnTo>
                        <a:pt x="3118" y="1"/>
                      </a:lnTo>
                      <a:lnTo>
                        <a:pt x="3045" y="1"/>
                      </a:lnTo>
                      <a:lnTo>
                        <a:pt x="2972" y="25"/>
                      </a:lnTo>
                      <a:lnTo>
                        <a:pt x="2436" y="196"/>
                      </a:lnTo>
                      <a:lnTo>
                        <a:pt x="2436" y="196"/>
                      </a:lnTo>
                      <a:lnTo>
                        <a:pt x="2363" y="220"/>
                      </a:lnTo>
                      <a:lnTo>
                        <a:pt x="2290" y="269"/>
                      </a:lnTo>
                      <a:lnTo>
                        <a:pt x="2192" y="391"/>
                      </a:lnTo>
                      <a:lnTo>
                        <a:pt x="2144" y="537"/>
                      </a:lnTo>
                      <a:lnTo>
                        <a:pt x="2144" y="610"/>
                      </a:lnTo>
                      <a:lnTo>
                        <a:pt x="2144" y="683"/>
                      </a:lnTo>
                      <a:lnTo>
                        <a:pt x="2387" y="1828"/>
                      </a:lnTo>
                      <a:lnTo>
                        <a:pt x="2387" y="1828"/>
                      </a:lnTo>
                      <a:lnTo>
                        <a:pt x="2217" y="1949"/>
                      </a:lnTo>
                      <a:lnTo>
                        <a:pt x="2071" y="2095"/>
                      </a:lnTo>
                      <a:lnTo>
                        <a:pt x="999" y="1681"/>
                      </a:lnTo>
                      <a:lnTo>
                        <a:pt x="999" y="1681"/>
                      </a:lnTo>
                      <a:lnTo>
                        <a:pt x="926" y="1681"/>
                      </a:lnTo>
                      <a:lnTo>
                        <a:pt x="829" y="1657"/>
                      </a:lnTo>
                      <a:lnTo>
                        <a:pt x="682" y="1706"/>
                      </a:lnTo>
                      <a:lnTo>
                        <a:pt x="561" y="1779"/>
                      </a:lnTo>
                      <a:lnTo>
                        <a:pt x="512" y="1828"/>
                      </a:lnTo>
                      <a:lnTo>
                        <a:pt x="463" y="1901"/>
                      </a:lnTo>
                      <a:lnTo>
                        <a:pt x="220" y="2388"/>
                      </a:lnTo>
                      <a:lnTo>
                        <a:pt x="220" y="2388"/>
                      </a:lnTo>
                      <a:lnTo>
                        <a:pt x="195" y="2461"/>
                      </a:lnTo>
                      <a:lnTo>
                        <a:pt x="171" y="2534"/>
                      </a:lnTo>
                      <a:lnTo>
                        <a:pt x="195" y="2704"/>
                      </a:lnTo>
                      <a:lnTo>
                        <a:pt x="244" y="2826"/>
                      </a:lnTo>
                      <a:lnTo>
                        <a:pt x="293" y="2899"/>
                      </a:lnTo>
                      <a:lnTo>
                        <a:pt x="366" y="2948"/>
                      </a:lnTo>
                      <a:lnTo>
                        <a:pt x="1340" y="3581"/>
                      </a:lnTo>
                      <a:lnTo>
                        <a:pt x="1340" y="3581"/>
                      </a:lnTo>
                      <a:lnTo>
                        <a:pt x="1316" y="3776"/>
                      </a:lnTo>
                      <a:lnTo>
                        <a:pt x="1291" y="3995"/>
                      </a:lnTo>
                      <a:lnTo>
                        <a:pt x="244" y="4482"/>
                      </a:lnTo>
                      <a:lnTo>
                        <a:pt x="244" y="4482"/>
                      </a:lnTo>
                      <a:lnTo>
                        <a:pt x="195" y="4507"/>
                      </a:lnTo>
                      <a:lnTo>
                        <a:pt x="122" y="4555"/>
                      </a:lnTo>
                      <a:lnTo>
                        <a:pt x="49" y="4701"/>
                      </a:lnTo>
                      <a:lnTo>
                        <a:pt x="0" y="4848"/>
                      </a:lnTo>
                      <a:lnTo>
                        <a:pt x="25" y="4921"/>
                      </a:lnTo>
                      <a:lnTo>
                        <a:pt x="25" y="4994"/>
                      </a:lnTo>
                      <a:lnTo>
                        <a:pt x="220" y="5530"/>
                      </a:lnTo>
                      <a:lnTo>
                        <a:pt x="220" y="5530"/>
                      </a:lnTo>
                      <a:lnTo>
                        <a:pt x="244" y="5578"/>
                      </a:lnTo>
                      <a:lnTo>
                        <a:pt x="293" y="5651"/>
                      </a:lnTo>
                      <a:lnTo>
                        <a:pt x="390" y="5749"/>
                      </a:lnTo>
                      <a:lnTo>
                        <a:pt x="536" y="5797"/>
                      </a:lnTo>
                      <a:lnTo>
                        <a:pt x="609" y="5797"/>
                      </a:lnTo>
                      <a:lnTo>
                        <a:pt x="682" y="5797"/>
                      </a:lnTo>
                      <a:lnTo>
                        <a:pt x="1827" y="5554"/>
                      </a:lnTo>
                      <a:lnTo>
                        <a:pt x="1827" y="5554"/>
                      </a:lnTo>
                      <a:lnTo>
                        <a:pt x="1949" y="5724"/>
                      </a:lnTo>
                      <a:lnTo>
                        <a:pt x="2095" y="5870"/>
                      </a:lnTo>
                      <a:lnTo>
                        <a:pt x="1705" y="6966"/>
                      </a:lnTo>
                      <a:lnTo>
                        <a:pt x="1705" y="6966"/>
                      </a:lnTo>
                      <a:lnTo>
                        <a:pt x="1681" y="7040"/>
                      </a:lnTo>
                      <a:lnTo>
                        <a:pt x="1681" y="7113"/>
                      </a:lnTo>
                      <a:lnTo>
                        <a:pt x="1705" y="7259"/>
                      </a:lnTo>
                      <a:lnTo>
                        <a:pt x="1778" y="7380"/>
                      </a:lnTo>
                      <a:lnTo>
                        <a:pt x="1851" y="7429"/>
                      </a:lnTo>
                      <a:lnTo>
                        <a:pt x="1900" y="7478"/>
                      </a:lnTo>
                      <a:lnTo>
                        <a:pt x="2412" y="7721"/>
                      </a:lnTo>
                      <a:lnTo>
                        <a:pt x="2412" y="7721"/>
                      </a:lnTo>
                      <a:lnTo>
                        <a:pt x="2485" y="7770"/>
                      </a:lnTo>
                      <a:lnTo>
                        <a:pt x="2558" y="7770"/>
                      </a:lnTo>
                      <a:lnTo>
                        <a:pt x="2704" y="7770"/>
                      </a:lnTo>
                      <a:lnTo>
                        <a:pt x="2850" y="7697"/>
                      </a:lnTo>
                      <a:lnTo>
                        <a:pt x="2899" y="7648"/>
                      </a:lnTo>
                      <a:lnTo>
                        <a:pt x="2947" y="7600"/>
                      </a:lnTo>
                      <a:lnTo>
                        <a:pt x="3581" y="6625"/>
                      </a:lnTo>
                      <a:lnTo>
                        <a:pt x="3581" y="6625"/>
                      </a:lnTo>
                      <a:lnTo>
                        <a:pt x="3800" y="6650"/>
                      </a:lnTo>
                      <a:lnTo>
                        <a:pt x="3995" y="6650"/>
                      </a:lnTo>
                      <a:lnTo>
                        <a:pt x="4482" y="7697"/>
                      </a:lnTo>
                      <a:lnTo>
                        <a:pt x="4482" y="7697"/>
                      </a:lnTo>
                      <a:lnTo>
                        <a:pt x="4531" y="7770"/>
                      </a:lnTo>
                      <a:lnTo>
                        <a:pt x="4579" y="7819"/>
                      </a:lnTo>
                      <a:lnTo>
                        <a:pt x="4701" y="7892"/>
                      </a:lnTo>
                      <a:lnTo>
                        <a:pt x="4847" y="7941"/>
                      </a:lnTo>
                      <a:lnTo>
                        <a:pt x="4920" y="7941"/>
                      </a:lnTo>
                      <a:lnTo>
                        <a:pt x="4993" y="7916"/>
                      </a:lnTo>
                      <a:lnTo>
                        <a:pt x="5529" y="7746"/>
                      </a:lnTo>
                      <a:lnTo>
                        <a:pt x="5529" y="7746"/>
                      </a:lnTo>
                      <a:lnTo>
                        <a:pt x="5602" y="7721"/>
                      </a:lnTo>
                      <a:lnTo>
                        <a:pt x="5651" y="7673"/>
                      </a:lnTo>
                      <a:lnTo>
                        <a:pt x="5748" y="7551"/>
                      </a:lnTo>
                      <a:lnTo>
                        <a:pt x="5821" y="7405"/>
                      </a:lnTo>
                      <a:lnTo>
                        <a:pt x="5821" y="7332"/>
                      </a:lnTo>
                      <a:lnTo>
                        <a:pt x="5821" y="7259"/>
                      </a:lnTo>
                      <a:lnTo>
                        <a:pt x="5578" y="6114"/>
                      </a:lnTo>
                      <a:lnTo>
                        <a:pt x="5578" y="6114"/>
                      </a:lnTo>
                      <a:lnTo>
                        <a:pt x="5724" y="5992"/>
                      </a:lnTo>
                      <a:lnTo>
                        <a:pt x="5894" y="5846"/>
                      </a:lnTo>
                      <a:lnTo>
                        <a:pt x="6966" y="6260"/>
                      </a:lnTo>
                      <a:lnTo>
                        <a:pt x="6966" y="6260"/>
                      </a:lnTo>
                      <a:lnTo>
                        <a:pt x="7039" y="6260"/>
                      </a:lnTo>
                      <a:lnTo>
                        <a:pt x="7112" y="6285"/>
                      </a:lnTo>
                      <a:lnTo>
                        <a:pt x="7258" y="6236"/>
                      </a:lnTo>
                      <a:lnTo>
                        <a:pt x="7404" y="6163"/>
                      </a:lnTo>
                      <a:lnTo>
                        <a:pt x="7453" y="6114"/>
                      </a:lnTo>
                      <a:lnTo>
                        <a:pt x="7502" y="6041"/>
                      </a:lnTo>
                      <a:lnTo>
                        <a:pt x="7745" y="5530"/>
                      </a:lnTo>
                      <a:lnTo>
                        <a:pt x="7745" y="5530"/>
                      </a:lnTo>
                      <a:lnTo>
                        <a:pt x="7770" y="5481"/>
                      </a:lnTo>
                      <a:lnTo>
                        <a:pt x="7794" y="5383"/>
                      </a:lnTo>
                      <a:lnTo>
                        <a:pt x="7770" y="5237"/>
                      </a:lnTo>
                      <a:lnTo>
                        <a:pt x="7697" y="5115"/>
                      </a:lnTo>
                      <a:lnTo>
                        <a:pt x="7648" y="5042"/>
                      </a:lnTo>
                      <a:lnTo>
                        <a:pt x="7599" y="4994"/>
                      </a:lnTo>
                      <a:lnTo>
                        <a:pt x="6625" y="4360"/>
                      </a:lnTo>
                      <a:lnTo>
                        <a:pt x="6625" y="4360"/>
                      </a:lnTo>
                      <a:lnTo>
                        <a:pt x="6649" y="4166"/>
                      </a:lnTo>
                      <a:lnTo>
                        <a:pt x="6649" y="3946"/>
                      </a:lnTo>
                      <a:lnTo>
                        <a:pt x="7697" y="3459"/>
                      </a:lnTo>
                      <a:lnTo>
                        <a:pt x="7697" y="3459"/>
                      </a:lnTo>
                      <a:lnTo>
                        <a:pt x="7770" y="3435"/>
                      </a:lnTo>
                      <a:lnTo>
                        <a:pt x="7843" y="3386"/>
                      </a:lnTo>
                      <a:lnTo>
                        <a:pt x="7916" y="3240"/>
                      </a:lnTo>
                      <a:lnTo>
                        <a:pt x="7940" y="3094"/>
                      </a:lnTo>
                      <a:lnTo>
                        <a:pt x="7940" y="3021"/>
                      </a:lnTo>
                      <a:lnTo>
                        <a:pt x="7940" y="2948"/>
                      </a:lnTo>
                      <a:lnTo>
                        <a:pt x="7745" y="2412"/>
                      </a:lnTo>
                      <a:lnTo>
                        <a:pt x="7745" y="2412"/>
                      </a:lnTo>
                      <a:lnTo>
                        <a:pt x="7721" y="2339"/>
                      </a:lnTo>
                      <a:lnTo>
                        <a:pt x="7672" y="2290"/>
                      </a:lnTo>
                      <a:lnTo>
                        <a:pt x="7551" y="2193"/>
                      </a:lnTo>
                      <a:lnTo>
                        <a:pt x="7429" y="2144"/>
                      </a:lnTo>
                      <a:lnTo>
                        <a:pt x="7356" y="2144"/>
                      </a:lnTo>
                      <a:lnTo>
                        <a:pt x="7258" y="2144"/>
                      </a:lnTo>
                      <a:lnTo>
                        <a:pt x="7258" y="2144"/>
                      </a:lnTo>
                      <a:close/>
                      <a:moveTo>
                        <a:pt x="5480" y="4726"/>
                      </a:moveTo>
                      <a:lnTo>
                        <a:pt x="5480" y="4726"/>
                      </a:lnTo>
                      <a:lnTo>
                        <a:pt x="5383" y="4872"/>
                      </a:lnTo>
                      <a:lnTo>
                        <a:pt x="5286" y="4994"/>
                      </a:lnTo>
                      <a:lnTo>
                        <a:pt x="5188" y="5140"/>
                      </a:lnTo>
                      <a:lnTo>
                        <a:pt x="5066" y="5237"/>
                      </a:lnTo>
                      <a:lnTo>
                        <a:pt x="4945" y="5335"/>
                      </a:lnTo>
                      <a:lnTo>
                        <a:pt x="4798" y="5432"/>
                      </a:lnTo>
                      <a:lnTo>
                        <a:pt x="4652" y="5505"/>
                      </a:lnTo>
                      <a:lnTo>
                        <a:pt x="4506" y="5554"/>
                      </a:lnTo>
                      <a:lnTo>
                        <a:pt x="4360" y="5603"/>
                      </a:lnTo>
                      <a:lnTo>
                        <a:pt x="4190" y="5627"/>
                      </a:lnTo>
                      <a:lnTo>
                        <a:pt x="4043" y="5651"/>
                      </a:lnTo>
                      <a:lnTo>
                        <a:pt x="3873" y="5627"/>
                      </a:lnTo>
                      <a:lnTo>
                        <a:pt x="3702" y="5627"/>
                      </a:lnTo>
                      <a:lnTo>
                        <a:pt x="3556" y="5578"/>
                      </a:lnTo>
                      <a:lnTo>
                        <a:pt x="3386" y="5530"/>
                      </a:lnTo>
                      <a:lnTo>
                        <a:pt x="3240" y="5456"/>
                      </a:lnTo>
                      <a:lnTo>
                        <a:pt x="3240" y="5456"/>
                      </a:lnTo>
                      <a:lnTo>
                        <a:pt x="3094" y="5383"/>
                      </a:lnTo>
                      <a:lnTo>
                        <a:pt x="2947" y="5286"/>
                      </a:lnTo>
                      <a:lnTo>
                        <a:pt x="2826" y="5164"/>
                      </a:lnTo>
                      <a:lnTo>
                        <a:pt x="2704" y="5067"/>
                      </a:lnTo>
                      <a:lnTo>
                        <a:pt x="2606" y="4921"/>
                      </a:lnTo>
                      <a:lnTo>
                        <a:pt x="2533" y="4799"/>
                      </a:lnTo>
                      <a:lnTo>
                        <a:pt x="2460" y="4653"/>
                      </a:lnTo>
                      <a:lnTo>
                        <a:pt x="2387" y="4507"/>
                      </a:lnTo>
                      <a:lnTo>
                        <a:pt x="2363" y="4336"/>
                      </a:lnTo>
                      <a:lnTo>
                        <a:pt x="2314" y="4190"/>
                      </a:lnTo>
                      <a:lnTo>
                        <a:pt x="2314" y="4020"/>
                      </a:lnTo>
                      <a:lnTo>
                        <a:pt x="2314" y="3873"/>
                      </a:lnTo>
                      <a:lnTo>
                        <a:pt x="2339" y="3703"/>
                      </a:lnTo>
                      <a:lnTo>
                        <a:pt x="2363" y="3532"/>
                      </a:lnTo>
                      <a:lnTo>
                        <a:pt x="2412" y="3386"/>
                      </a:lnTo>
                      <a:lnTo>
                        <a:pt x="2485" y="3216"/>
                      </a:lnTo>
                      <a:lnTo>
                        <a:pt x="2485" y="3216"/>
                      </a:lnTo>
                      <a:lnTo>
                        <a:pt x="2582" y="3070"/>
                      </a:lnTo>
                      <a:lnTo>
                        <a:pt x="2680" y="2948"/>
                      </a:lnTo>
                      <a:lnTo>
                        <a:pt x="2777" y="2802"/>
                      </a:lnTo>
                      <a:lnTo>
                        <a:pt x="2899" y="2704"/>
                      </a:lnTo>
                      <a:lnTo>
                        <a:pt x="3020" y="2607"/>
                      </a:lnTo>
                      <a:lnTo>
                        <a:pt x="3167" y="2509"/>
                      </a:lnTo>
                      <a:lnTo>
                        <a:pt x="3313" y="2436"/>
                      </a:lnTo>
                      <a:lnTo>
                        <a:pt x="3459" y="2388"/>
                      </a:lnTo>
                      <a:lnTo>
                        <a:pt x="3605" y="2339"/>
                      </a:lnTo>
                      <a:lnTo>
                        <a:pt x="3775" y="2315"/>
                      </a:lnTo>
                      <a:lnTo>
                        <a:pt x="3922" y="2290"/>
                      </a:lnTo>
                      <a:lnTo>
                        <a:pt x="4092" y="2315"/>
                      </a:lnTo>
                      <a:lnTo>
                        <a:pt x="4263" y="2315"/>
                      </a:lnTo>
                      <a:lnTo>
                        <a:pt x="4409" y="2363"/>
                      </a:lnTo>
                      <a:lnTo>
                        <a:pt x="4579" y="2412"/>
                      </a:lnTo>
                      <a:lnTo>
                        <a:pt x="4725" y="2485"/>
                      </a:lnTo>
                      <a:lnTo>
                        <a:pt x="4725" y="2485"/>
                      </a:lnTo>
                      <a:lnTo>
                        <a:pt x="4871" y="2558"/>
                      </a:lnTo>
                      <a:lnTo>
                        <a:pt x="5018" y="2656"/>
                      </a:lnTo>
                      <a:lnTo>
                        <a:pt x="5139" y="2777"/>
                      </a:lnTo>
                      <a:lnTo>
                        <a:pt x="5261" y="2875"/>
                      </a:lnTo>
                      <a:lnTo>
                        <a:pt x="5359" y="3021"/>
                      </a:lnTo>
                      <a:lnTo>
                        <a:pt x="5432" y="3143"/>
                      </a:lnTo>
                      <a:lnTo>
                        <a:pt x="5505" y="3289"/>
                      </a:lnTo>
                      <a:lnTo>
                        <a:pt x="5578" y="3435"/>
                      </a:lnTo>
                      <a:lnTo>
                        <a:pt x="5602" y="3605"/>
                      </a:lnTo>
                      <a:lnTo>
                        <a:pt x="5626" y="3752"/>
                      </a:lnTo>
                      <a:lnTo>
                        <a:pt x="5651" y="3922"/>
                      </a:lnTo>
                      <a:lnTo>
                        <a:pt x="5651" y="4068"/>
                      </a:lnTo>
                      <a:lnTo>
                        <a:pt x="5626" y="4239"/>
                      </a:lnTo>
                      <a:lnTo>
                        <a:pt x="5602" y="4409"/>
                      </a:lnTo>
                      <a:lnTo>
                        <a:pt x="5553" y="4555"/>
                      </a:lnTo>
                      <a:lnTo>
                        <a:pt x="5480" y="4726"/>
                      </a:lnTo>
                      <a:lnTo>
                        <a:pt x="5480" y="4726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</p:grpSp>
        <p:grpSp>
          <p:nvGrpSpPr>
            <p:cNvPr id="1130" name="Shape 1130"/>
            <p:cNvGrpSpPr/>
            <p:nvPr/>
          </p:nvGrpSpPr>
          <p:grpSpPr>
            <a:xfrm>
              <a:off x="-129715" y="3597923"/>
              <a:ext cx="1945759" cy="342398"/>
              <a:chOff x="-129715" y="3525598"/>
              <a:chExt cx="1945759" cy="342398"/>
            </a:xfrm>
          </p:grpSpPr>
          <p:grpSp>
            <p:nvGrpSpPr>
              <p:cNvPr id="1131" name="Shape 1131"/>
              <p:cNvGrpSpPr/>
              <p:nvPr/>
            </p:nvGrpSpPr>
            <p:grpSpPr>
              <a:xfrm>
                <a:off x="675548" y="3530462"/>
                <a:ext cx="332669" cy="332669"/>
                <a:chOff x="6649150" y="309350"/>
                <a:chExt cx="395800" cy="395800"/>
              </a:xfrm>
            </p:grpSpPr>
            <p:sp>
              <p:nvSpPr>
                <p:cNvPr id="1132" name="Shape 1132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3" name="Shape 1133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4" name="Shape 1134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5" name="Shape 1135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6" name="Shape 1136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7" name="Shape 1137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8" name="Shape 1138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39" name="Shape 1139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0" name="Shape 1140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1" name="Shape 1141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2" name="Shape 1142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3" name="Shape 1143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4" name="Shape 1144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5" name="Shape 1145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6" name="Shape 1146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7" name="Shape 1147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8" name="Shape 1148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49" name="Shape 1149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0" name="Shape 1150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1" name="Shape 1151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2" name="Shape 1152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3" name="Shape 1153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4" name="Shape 1154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155" name="Shape 1155"/>
              <p:cNvGrpSpPr/>
              <p:nvPr/>
            </p:nvGrpSpPr>
            <p:grpSpPr>
              <a:xfrm>
                <a:off x="-129715" y="3525598"/>
                <a:ext cx="215966" cy="342398"/>
                <a:chOff x="6718575" y="2318625"/>
                <a:chExt cx="256950" cy="407375"/>
              </a:xfrm>
            </p:grpSpPr>
            <p:sp>
              <p:nvSpPr>
                <p:cNvPr id="1156" name="Shape 1156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7" name="Shape 1157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8" name="Shape 1158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59" name="Shape 1159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0" name="Shape 1160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1" name="Shape 1161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2" name="Shape 1162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3" name="Shape 1163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64" name="Shape 1164"/>
              <p:cNvSpPr/>
              <p:nvPr/>
            </p:nvSpPr>
            <p:spPr>
              <a:xfrm>
                <a:off x="1475200" y="3526365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165" name="Shape 1165"/>
            <p:cNvGrpSpPr/>
            <p:nvPr/>
          </p:nvGrpSpPr>
          <p:grpSpPr>
            <a:xfrm>
              <a:off x="-129715" y="-120176"/>
              <a:ext cx="1945759" cy="342398"/>
              <a:chOff x="-129715" y="-196376"/>
              <a:chExt cx="1945759" cy="342398"/>
            </a:xfrm>
          </p:grpSpPr>
          <p:grpSp>
            <p:nvGrpSpPr>
              <p:cNvPr id="1166" name="Shape 1166"/>
              <p:cNvGrpSpPr/>
              <p:nvPr/>
            </p:nvGrpSpPr>
            <p:grpSpPr>
              <a:xfrm>
                <a:off x="675548" y="-191512"/>
                <a:ext cx="332669" cy="332669"/>
                <a:chOff x="6649150" y="309350"/>
                <a:chExt cx="395800" cy="395800"/>
              </a:xfrm>
            </p:grpSpPr>
            <p:sp>
              <p:nvSpPr>
                <p:cNvPr id="1167" name="Shape 1167"/>
                <p:cNvSpPr/>
                <p:nvPr/>
              </p:nvSpPr>
              <p:spPr>
                <a:xfrm>
                  <a:off x="6649150" y="309350"/>
                  <a:ext cx="395800" cy="3958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5832" h="15832" fill="none" extrusionOk="0">
                      <a:moveTo>
                        <a:pt x="7916" y="1"/>
                      </a:moveTo>
                      <a:lnTo>
                        <a:pt x="7916" y="1"/>
                      </a:lnTo>
                      <a:lnTo>
                        <a:pt x="7502" y="25"/>
                      </a:lnTo>
                      <a:lnTo>
                        <a:pt x="7112" y="49"/>
                      </a:lnTo>
                      <a:lnTo>
                        <a:pt x="6723" y="98"/>
                      </a:lnTo>
                      <a:lnTo>
                        <a:pt x="6333" y="171"/>
                      </a:lnTo>
                      <a:lnTo>
                        <a:pt x="5943" y="244"/>
                      </a:lnTo>
                      <a:lnTo>
                        <a:pt x="5553" y="366"/>
                      </a:lnTo>
                      <a:lnTo>
                        <a:pt x="5188" y="488"/>
                      </a:lnTo>
                      <a:lnTo>
                        <a:pt x="4847" y="634"/>
                      </a:lnTo>
                      <a:lnTo>
                        <a:pt x="4482" y="780"/>
                      </a:lnTo>
                      <a:lnTo>
                        <a:pt x="4141" y="950"/>
                      </a:lnTo>
                      <a:lnTo>
                        <a:pt x="3824" y="1145"/>
                      </a:lnTo>
                      <a:lnTo>
                        <a:pt x="3483" y="1364"/>
                      </a:lnTo>
                      <a:lnTo>
                        <a:pt x="3191" y="1584"/>
                      </a:lnTo>
                      <a:lnTo>
                        <a:pt x="2874" y="1803"/>
                      </a:lnTo>
                      <a:lnTo>
                        <a:pt x="2607" y="2071"/>
                      </a:lnTo>
                      <a:lnTo>
                        <a:pt x="2314" y="2314"/>
                      </a:lnTo>
                      <a:lnTo>
                        <a:pt x="2071" y="2607"/>
                      </a:lnTo>
                      <a:lnTo>
                        <a:pt x="1803" y="2874"/>
                      </a:lnTo>
                      <a:lnTo>
                        <a:pt x="1584" y="3191"/>
                      </a:lnTo>
                      <a:lnTo>
                        <a:pt x="1364" y="3483"/>
                      </a:lnTo>
                      <a:lnTo>
                        <a:pt x="1145" y="3824"/>
                      </a:lnTo>
                      <a:lnTo>
                        <a:pt x="950" y="4141"/>
                      </a:lnTo>
                      <a:lnTo>
                        <a:pt x="780" y="4482"/>
                      </a:lnTo>
                      <a:lnTo>
                        <a:pt x="634" y="4847"/>
                      </a:lnTo>
                      <a:lnTo>
                        <a:pt x="488" y="5188"/>
                      </a:lnTo>
                      <a:lnTo>
                        <a:pt x="366" y="5553"/>
                      </a:lnTo>
                      <a:lnTo>
                        <a:pt x="244" y="5943"/>
                      </a:lnTo>
                      <a:lnTo>
                        <a:pt x="171" y="6333"/>
                      </a:lnTo>
                      <a:lnTo>
                        <a:pt x="98" y="6722"/>
                      </a:lnTo>
                      <a:lnTo>
                        <a:pt x="49" y="7112"/>
                      </a:lnTo>
                      <a:lnTo>
                        <a:pt x="25" y="7502"/>
                      </a:lnTo>
                      <a:lnTo>
                        <a:pt x="1" y="7916"/>
                      </a:lnTo>
                      <a:lnTo>
                        <a:pt x="1" y="7916"/>
                      </a:lnTo>
                      <a:lnTo>
                        <a:pt x="25" y="8330"/>
                      </a:lnTo>
                      <a:lnTo>
                        <a:pt x="49" y="8720"/>
                      </a:lnTo>
                      <a:lnTo>
                        <a:pt x="98" y="9109"/>
                      </a:lnTo>
                      <a:lnTo>
                        <a:pt x="171" y="9499"/>
                      </a:lnTo>
                      <a:lnTo>
                        <a:pt x="244" y="9889"/>
                      </a:lnTo>
                      <a:lnTo>
                        <a:pt x="366" y="10278"/>
                      </a:lnTo>
                      <a:lnTo>
                        <a:pt x="488" y="10644"/>
                      </a:lnTo>
                      <a:lnTo>
                        <a:pt x="634" y="10985"/>
                      </a:lnTo>
                      <a:lnTo>
                        <a:pt x="780" y="11350"/>
                      </a:lnTo>
                      <a:lnTo>
                        <a:pt x="950" y="11691"/>
                      </a:lnTo>
                      <a:lnTo>
                        <a:pt x="1145" y="12008"/>
                      </a:lnTo>
                      <a:lnTo>
                        <a:pt x="1364" y="12348"/>
                      </a:lnTo>
                      <a:lnTo>
                        <a:pt x="1584" y="12641"/>
                      </a:lnTo>
                      <a:lnTo>
                        <a:pt x="1803" y="12957"/>
                      </a:lnTo>
                      <a:lnTo>
                        <a:pt x="2071" y="13225"/>
                      </a:lnTo>
                      <a:lnTo>
                        <a:pt x="2314" y="13518"/>
                      </a:lnTo>
                      <a:lnTo>
                        <a:pt x="2607" y="13761"/>
                      </a:lnTo>
                      <a:lnTo>
                        <a:pt x="2874" y="14029"/>
                      </a:lnTo>
                      <a:lnTo>
                        <a:pt x="3191" y="14248"/>
                      </a:lnTo>
                      <a:lnTo>
                        <a:pt x="3483" y="14467"/>
                      </a:lnTo>
                      <a:lnTo>
                        <a:pt x="3824" y="14687"/>
                      </a:lnTo>
                      <a:lnTo>
                        <a:pt x="4141" y="14881"/>
                      </a:lnTo>
                      <a:lnTo>
                        <a:pt x="4482" y="15052"/>
                      </a:lnTo>
                      <a:lnTo>
                        <a:pt x="4847" y="15198"/>
                      </a:lnTo>
                      <a:lnTo>
                        <a:pt x="5188" y="15344"/>
                      </a:lnTo>
                      <a:lnTo>
                        <a:pt x="5553" y="15466"/>
                      </a:lnTo>
                      <a:lnTo>
                        <a:pt x="5943" y="15588"/>
                      </a:lnTo>
                      <a:lnTo>
                        <a:pt x="6333" y="15661"/>
                      </a:lnTo>
                      <a:lnTo>
                        <a:pt x="6723" y="15734"/>
                      </a:lnTo>
                      <a:lnTo>
                        <a:pt x="7112" y="15783"/>
                      </a:lnTo>
                      <a:lnTo>
                        <a:pt x="7502" y="15807"/>
                      </a:lnTo>
                      <a:lnTo>
                        <a:pt x="7916" y="15831"/>
                      </a:lnTo>
                      <a:lnTo>
                        <a:pt x="7916" y="15831"/>
                      </a:lnTo>
                      <a:lnTo>
                        <a:pt x="8330" y="15807"/>
                      </a:lnTo>
                      <a:lnTo>
                        <a:pt x="8720" y="15783"/>
                      </a:lnTo>
                      <a:lnTo>
                        <a:pt x="9109" y="15734"/>
                      </a:lnTo>
                      <a:lnTo>
                        <a:pt x="9499" y="15661"/>
                      </a:lnTo>
                      <a:lnTo>
                        <a:pt x="9889" y="15588"/>
                      </a:lnTo>
                      <a:lnTo>
                        <a:pt x="10278" y="15466"/>
                      </a:lnTo>
                      <a:lnTo>
                        <a:pt x="10644" y="15344"/>
                      </a:lnTo>
                      <a:lnTo>
                        <a:pt x="10985" y="15198"/>
                      </a:lnTo>
                      <a:lnTo>
                        <a:pt x="11350" y="15052"/>
                      </a:lnTo>
                      <a:lnTo>
                        <a:pt x="11691" y="14881"/>
                      </a:lnTo>
                      <a:lnTo>
                        <a:pt x="12008" y="14687"/>
                      </a:lnTo>
                      <a:lnTo>
                        <a:pt x="12349" y="14467"/>
                      </a:lnTo>
                      <a:lnTo>
                        <a:pt x="12641" y="14248"/>
                      </a:lnTo>
                      <a:lnTo>
                        <a:pt x="12957" y="14029"/>
                      </a:lnTo>
                      <a:lnTo>
                        <a:pt x="13225" y="13761"/>
                      </a:lnTo>
                      <a:lnTo>
                        <a:pt x="13518" y="13518"/>
                      </a:lnTo>
                      <a:lnTo>
                        <a:pt x="13761" y="13225"/>
                      </a:lnTo>
                      <a:lnTo>
                        <a:pt x="14029" y="12957"/>
                      </a:lnTo>
                      <a:lnTo>
                        <a:pt x="14248" y="12641"/>
                      </a:lnTo>
                      <a:lnTo>
                        <a:pt x="14467" y="12348"/>
                      </a:lnTo>
                      <a:lnTo>
                        <a:pt x="14687" y="12008"/>
                      </a:lnTo>
                      <a:lnTo>
                        <a:pt x="14881" y="11691"/>
                      </a:lnTo>
                      <a:lnTo>
                        <a:pt x="15052" y="11350"/>
                      </a:lnTo>
                      <a:lnTo>
                        <a:pt x="15198" y="10985"/>
                      </a:lnTo>
                      <a:lnTo>
                        <a:pt x="15344" y="10644"/>
                      </a:lnTo>
                      <a:lnTo>
                        <a:pt x="15466" y="10278"/>
                      </a:lnTo>
                      <a:lnTo>
                        <a:pt x="15588" y="9889"/>
                      </a:lnTo>
                      <a:lnTo>
                        <a:pt x="15661" y="9499"/>
                      </a:lnTo>
                      <a:lnTo>
                        <a:pt x="15734" y="9109"/>
                      </a:lnTo>
                      <a:lnTo>
                        <a:pt x="15783" y="8720"/>
                      </a:lnTo>
                      <a:lnTo>
                        <a:pt x="15807" y="8330"/>
                      </a:lnTo>
                      <a:lnTo>
                        <a:pt x="15831" y="7916"/>
                      </a:lnTo>
                      <a:lnTo>
                        <a:pt x="15831" y="7916"/>
                      </a:lnTo>
                      <a:lnTo>
                        <a:pt x="15807" y="7502"/>
                      </a:lnTo>
                      <a:lnTo>
                        <a:pt x="15783" y="7112"/>
                      </a:lnTo>
                      <a:lnTo>
                        <a:pt x="15734" y="6722"/>
                      </a:lnTo>
                      <a:lnTo>
                        <a:pt x="15661" y="6333"/>
                      </a:lnTo>
                      <a:lnTo>
                        <a:pt x="15588" y="5943"/>
                      </a:lnTo>
                      <a:lnTo>
                        <a:pt x="15466" y="5553"/>
                      </a:lnTo>
                      <a:lnTo>
                        <a:pt x="15344" y="5188"/>
                      </a:lnTo>
                      <a:lnTo>
                        <a:pt x="15198" y="4847"/>
                      </a:lnTo>
                      <a:lnTo>
                        <a:pt x="15052" y="4482"/>
                      </a:lnTo>
                      <a:lnTo>
                        <a:pt x="14881" y="4141"/>
                      </a:lnTo>
                      <a:lnTo>
                        <a:pt x="14687" y="3824"/>
                      </a:lnTo>
                      <a:lnTo>
                        <a:pt x="14467" y="3483"/>
                      </a:lnTo>
                      <a:lnTo>
                        <a:pt x="14248" y="3191"/>
                      </a:lnTo>
                      <a:lnTo>
                        <a:pt x="14029" y="2874"/>
                      </a:lnTo>
                      <a:lnTo>
                        <a:pt x="13761" y="2607"/>
                      </a:lnTo>
                      <a:lnTo>
                        <a:pt x="13518" y="2314"/>
                      </a:lnTo>
                      <a:lnTo>
                        <a:pt x="13225" y="2071"/>
                      </a:lnTo>
                      <a:lnTo>
                        <a:pt x="12957" y="1803"/>
                      </a:lnTo>
                      <a:lnTo>
                        <a:pt x="12641" y="1584"/>
                      </a:lnTo>
                      <a:lnTo>
                        <a:pt x="12349" y="1364"/>
                      </a:lnTo>
                      <a:lnTo>
                        <a:pt x="12008" y="1145"/>
                      </a:lnTo>
                      <a:lnTo>
                        <a:pt x="11691" y="950"/>
                      </a:lnTo>
                      <a:lnTo>
                        <a:pt x="11350" y="780"/>
                      </a:lnTo>
                      <a:lnTo>
                        <a:pt x="10985" y="634"/>
                      </a:lnTo>
                      <a:lnTo>
                        <a:pt x="10644" y="488"/>
                      </a:lnTo>
                      <a:lnTo>
                        <a:pt x="10278" y="366"/>
                      </a:lnTo>
                      <a:lnTo>
                        <a:pt x="9889" y="244"/>
                      </a:lnTo>
                      <a:lnTo>
                        <a:pt x="9499" y="171"/>
                      </a:lnTo>
                      <a:lnTo>
                        <a:pt x="9109" y="98"/>
                      </a:lnTo>
                      <a:lnTo>
                        <a:pt x="8720" y="49"/>
                      </a:lnTo>
                      <a:lnTo>
                        <a:pt x="8330" y="25"/>
                      </a:lnTo>
                      <a:lnTo>
                        <a:pt x="7916" y="1"/>
                      </a:lnTo>
                      <a:lnTo>
                        <a:pt x="7916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8" name="Shape 1168"/>
                <p:cNvSpPr/>
                <p:nvPr/>
              </p:nvSpPr>
              <p:spPr>
                <a:xfrm>
                  <a:off x="6673500" y="333700"/>
                  <a:ext cx="347100" cy="347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3884" h="13884" fill="none" extrusionOk="0">
                      <a:moveTo>
                        <a:pt x="6942" y="13883"/>
                      </a:moveTo>
                      <a:lnTo>
                        <a:pt x="6942" y="13883"/>
                      </a:lnTo>
                      <a:lnTo>
                        <a:pt x="6577" y="13883"/>
                      </a:lnTo>
                      <a:lnTo>
                        <a:pt x="6236" y="13834"/>
                      </a:lnTo>
                      <a:lnTo>
                        <a:pt x="5895" y="13810"/>
                      </a:lnTo>
                      <a:lnTo>
                        <a:pt x="5554" y="13737"/>
                      </a:lnTo>
                      <a:lnTo>
                        <a:pt x="5213" y="13664"/>
                      </a:lnTo>
                      <a:lnTo>
                        <a:pt x="4872" y="13566"/>
                      </a:lnTo>
                      <a:lnTo>
                        <a:pt x="4555" y="13469"/>
                      </a:lnTo>
                      <a:lnTo>
                        <a:pt x="4239" y="13323"/>
                      </a:lnTo>
                      <a:lnTo>
                        <a:pt x="3946" y="13201"/>
                      </a:lnTo>
                      <a:lnTo>
                        <a:pt x="3630" y="13031"/>
                      </a:lnTo>
                      <a:lnTo>
                        <a:pt x="3337" y="12884"/>
                      </a:lnTo>
                      <a:lnTo>
                        <a:pt x="3069" y="12690"/>
                      </a:lnTo>
                      <a:lnTo>
                        <a:pt x="2802" y="12495"/>
                      </a:lnTo>
                      <a:lnTo>
                        <a:pt x="2534" y="12300"/>
                      </a:lnTo>
                      <a:lnTo>
                        <a:pt x="2290" y="12081"/>
                      </a:lnTo>
                      <a:lnTo>
                        <a:pt x="2047" y="11837"/>
                      </a:lnTo>
                      <a:lnTo>
                        <a:pt x="1803" y="11594"/>
                      </a:lnTo>
                      <a:lnTo>
                        <a:pt x="1584" y="11350"/>
                      </a:lnTo>
                      <a:lnTo>
                        <a:pt x="1389" y="11082"/>
                      </a:lnTo>
                      <a:lnTo>
                        <a:pt x="1194" y="10814"/>
                      </a:lnTo>
                      <a:lnTo>
                        <a:pt x="999" y="10546"/>
                      </a:lnTo>
                      <a:lnTo>
                        <a:pt x="853" y="10254"/>
                      </a:lnTo>
                      <a:lnTo>
                        <a:pt x="683" y="9938"/>
                      </a:lnTo>
                      <a:lnTo>
                        <a:pt x="561" y="9645"/>
                      </a:lnTo>
                      <a:lnTo>
                        <a:pt x="415" y="9329"/>
                      </a:lnTo>
                      <a:lnTo>
                        <a:pt x="317" y="9012"/>
                      </a:lnTo>
                      <a:lnTo>
                        <a:pt x="220" y="8671"/>
                      </a:lnTo>
                      <a:lnTo>
                        <a:pt x="147" y="8330"/>
                      </a:lnTo>
                      <a:lnTo>
                        <a:pt x="74" y="7989"/>
                      </a:lnTo>
                      <a:lnTo>
                        <a:pt x="49" y="7648"/>
                      </a:lnTo>
                      <a:lnTo>
                        <a:pt x="1" y="7307"/>
                      </a:lnTo>
                      <a:lnTo>
                        <a:pt x="1" y="6942"/>
                      </a:lnTo>
                      <a:lnTo>
                        <a:pt x="1" y="6942"/>
                      </a:lnTo>
                      <a:lnTo>
                        <a:pt x="1" y="6577"/>
                      </a:lnTo>
                      <a:lnTo>
                        <a:pt x="49" y="6236"/>
                      </a:lnTo>
                      <a:lnTo>
                        <a:pt x="74" y="5895"/>
                      </a:lnTo>
                      <a:lnTo>
                        <a:pt x="147" y="5554"/>
                      </a:lnTo>
                      <a:lnTo>
                        <a:pt x="220" y="5213"/>
                      </a:lnTo>
                      <a:lnTo>
                        <a:pt x="317" y="4872"/>
                      </a:lnTo>
                      <a:lnTo>
                        <a:pt x="415" y="4555"/>
                      </a:lnTo>
                      <a:lnTo>
                        <a:pt x="561" y="4238"/>
                      </a:lnTo>
                      <a:lnTo>
                        <a:pt x="683" y="3946"/>
                      </a:lnTo>
                      <a:lnTo>
                        <a:pt x="853" y="3630"/>
                      </a:lnTo>
                      <a:lnTo>
                        <a:pt x="999" y="3337"/>
                      </a:lnTo>
                      <a:lnTo>
                        <a:pt x="1194" y="3069"/>
                      </a:lnTo>
                      <a:lnTo>
                        <a:pt x="1389" y="2802"/>
                      </a:lnTo>
                      <a:lnTo>
                        <a:pt x="1584" y="2534"/>
                      </a:lnTo>
                      <a:lnTo>
                        <a:pt x="1803" y="2290"/>
                      </a:lnTo>
                      <a:lnTo>
                        <a:pt x="2047" y="2047"/>
                      </a:lnTo>
                      <a:lnTo>
                        <a:pt x="2290" y="1803"/>
                      </a:lnTo>
                      <a:lnTo>
                        <a:pt x="2534" y="1584"/>
                      </a:lnTo>
                      <a:lnTo>
                        <a:pt x="2802" y="1389"/>
                      </a:lnTo>
                      <a:lnTo>
                        <a:pt x="3069" y="1194"/>
                      </a:lnTo>
                      <a:lnTo>
                        <a:pt x="3337" y="999"/>
                      </a:lnTo>
                      <a:lnTo>
                        <a:pt x="3630" y="853"/>
                      </a:lnTo>
                      <a:lnTo>
                        <a:pt x="3946" y="683"/>
                      </a:lnTo>
                      <a:lnTo>
                        <a:pt x="4239" y="561"/>
                      </a:lnTo>
                      <a:lnTo>
                        <a:pt x="4555" y="415"/>
                      </a:lnTo>
                      <a:lnTo>
                        <a:pt x="4872" y="317"/>
                      </a:lnTo>
                      <a:lnTo>
                        <a:pt x="5213" y="220"/>
                      </a:lnTo>
                      <a:lnTo>
                        <a:pt x="5554" y="147"/>
                      </a:lnTo>
                      <a:lnTo>
                        <a:pt x="5895" y="74"/>
                      </a:lnTo>
                      <a:lnTo>
                        <a:pt x="6236" y="49"/>
                      </a:lnTo>
                      <a:lnTo>
                        <a:pt x="6577" y="1"/>
                      </a:lnTo>
                      <a:lnTo>
                        <a:pt x="6942" y="1"/>
                      </a:lnTo>
                      <a:lnTo>
                        <a:pt x="6942" y="1"/>
                      </a:lnTo>
                      <a:lnTo>
                        <a:pt x="7307" y="1"/>
                      </a:lnTo>
                      <a:lnTo>
                        <a:pt x="7648" y="49"/>
                      </a:lnTo>
                      <a:lnTo>
                        <a:pt x="7989" y="74"/>
                      </a:lnTo>
                      <a:lnTo>
                        <a:pt x="8330" y="147"/>
                      </a:lnTo>
                      <a:lnTo>
                        <a:pt x="8671" y="220"/>
                      </a:lnTo>
                      <a:lnTo>
                        <a:pt x="9012" y="317"/>
                      </a:lnTo>
                      <a:lnTo>
                        <a:pt x="9329" y="415"/>
                      </a:lnTo>
                      <a:lnTo>
                        <a:pt x="9645" y="561"/>
                      </a:lnTo>
                      <a:lnTo>
                        <a:pt x="9938" y="683"/>
                      </a:lnTo>
                      <a:lnTo>
                        <a:pt x="10254" y="853"/>
                      </a:lnTo>
                      <a:lnTo>
                        <a:pt x="10546" y="999"/>
                      </a:lnTo>
                      <a:lnTo>
                        <a:pt x="10814" y="1194"/>
                      </a:lnTo>
                      <a:lnTo>
                        <a:pt x="11082" y="1389"/>
                      </a:lnTo>
                      <a:lnTo>
                        <a:pt x="11350" y="1584"/>
                      </a:lnTo>
                      <a:lnTo>
                        <a:pt x="11594" y="1803"/>
                      </a:lnTo>
                      <a:lnTo>
                        <a:pt x="11837" y="2047"/>
                      </a:lnTo>
                      <a:lnTo>
                        <a:pt x="12081" y="2290"/>
                      </a:lnTo>
                      <a:lnTo>
                        <a:pt x="12300" y="2534"/>
                      </a:lnTo>
                      <a:lnTo>
                        <a:pt x="12495" y="2802"/>
                      </a:lnTo>
                      <a:lnTo>
                        <a:pt x="12690" y="3069"/>
                      </a:lnTo>
                      <a:lnTo>
                        <a:pt x="12885" y="3337"/>
                      </a:lnTo>
                      <a:lnTo>
                        <a:pt x="13031" y="3630"/>
                      </a:lnTo>
                      <a:lnTo>
                        <a:pt x="13201" y="3946"/>
                      </a:lnTo>
                      <a:lnTo>
                        <a:pt x="13323" y="4238"/>
                      </a:lnTo>
                      <a:lnTo>
                        <a:pt x="13469" y="4555"/>
                      </a:lnTo>
                      <a:lnTo>
                        <a:pt x="13566" y="4872"/>
                      </a:lnTo>
                      <a:lnTo>
                        <a:pt x="13664" y="5213"/>
                      </a:lnTo>
                      <a:lnTo>
                        <a:pt x="13737" y="5554"/>
                      </a:lnTo>
                      <a:lnTo>
                        <a:pt x="13810" y="5895"/>
                      </a:lnTo>
                      <a:lnTo>
                        <a:pt x="13834" y="6236"/>
                      </a:lnTo>
                      <a:lnTo>
                        <a:pt x="13883" y="6577"/>
                      </a:lnTo>
                      <a:lnTo>
                        <a:pt x="13883" y="6942"/>
                      </a:lnTo>
                      <a:lnTo>
                        <a:pt x="13883" y="6942"/>
                      </a:lnTo>
                      <a:lnTo>
                        <a:pt x="13883" y="7307"/>
                      </a:lnTo>
                      <a:lnTo>
                        <a:pt x="13834" y="7648"/>
                      </a:lnTo>
                      <a:lnTo>
                        <a:pt x="13810" y="7989"/>
                      </a:lnTo>
                      <a:lnTo>
                        <a:pt x="13737" y="8330"/>
                      </a:lnTo>
                      <a:lnTo>
                        <a:pt x="13664" y="8671"/>
                      </a:lnTo>
                      <a:lnTo>
                        <a:pt x="13566" y="9012"/>
                      </a:lnTo>
                      <a:lnTo>
                        <a:pt x="13469" y="9329"/>
                      </a:lnTo>
                      <a:lnTo>
                        <a:pt x="13323" y="9645"/>
                      </a:lnTo>
                      <a:lnTo>
                        <a:pt x="13201" y="9938"/>
                      </a:lnTo>
                      <a:lnTo>
                        <a:pt x="13031" y="10254"/>
                      </a:lnTo>
                      <a:lnTo>
                        <a:pt x="12885" y="10546"/>
                      </a:lnTo>
                      <a:lnTo>
                        <a:pt x="12690" y="10814"/>
                      </a:lnTo>
                      <a:lnTo>
                        <a:pt x="12495" y="11082"/>
                      </a:lnTo>
                      <a:lnTo>
                        <a:pt x="12300" y="11350"/>
                      </a:lnTo>
                      <a:lnTo>
                        <a:pt x="12081" y="11594"/>
                      </a:lnTo>
                      <a:lnTo>
                        <a:pt x="11837" y="11837"/>
                      </a:lnTo>
                      <a:lnTo>
                        <a:pt x="11594" y="12081"/>
                      </a:lnTo>
                      <a:lnTo>
                        <a:pt x="11350" y="12300"/>
                      </a:lnTo>
                      <a:lnTo>
                        <a:pt x="11082" y="12495"/>
                      </a:lnTo>
                      <a:lnTo>
                        <a:pt x="10814" y="12690"/>
                      </a:lnTo>
                      <a:lnTo>
                        <a:pt x="10546" y="12884"/>
                      </a:lnTo>
                      <a:lnTo>
                        <a:pt x="10254" y="13031"/>
                      </a:lnTo>
                      <a:lnTo>
                        <a:pt x="9938" y="13201"/>
                      </a:lnTo>
                      <a:lnTo>
                        <a:pt x="9645" y="13323"/>
                      </a:lnTo>
                      <a:lnTo>
                        <a:pt x="9329" y="13469"/>
                      </a:lnTo>
                      <a:lnTo>
                        <a:pt x="9012" y="13566"/>
                      </a:lnTo>
                      <a:lnTo>
                        <a:pt x="8671" y="13664"/>
                      </a:lnTo>
                      <a:lnTo>
                        <a:pt x="8330" y="13737"/>
                      </a:lnTo>
                      <a:lnTo>
                        <a:pt x="7989" y="13810"/>
                      </a:lnTo>
                      <a:lnTo>
                        <a:pt x="7648" y="13834"/>
                      </a:lnTo>
                      <a:lnTo>
                        <a:pt x="7307" y="13883"/>
                      </a:lnTo>
                      <a:lnTo>
                        <a:pt x="6942" y="13883"/>
                      </a:lnTo>
                      <a:lnTo>
                        <a:pt x="6942" y="13883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69" name="Shape 1169"/>
                <p:cNvSpPr/>
                <p:nvPr/>
              </p:nvSpPr>
              <p:spPr>
                <a:xfrm>
                  <a:off x="6848850" y="397625"/>
                  <a:ext cx="54825" cy="1693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93" h="6772" fill="none" extrusionOk="0">
                      <a:moveTo>
                        <a:pt x="1" y="1"/>
                      </a:moveTo>
                      <a:lnTo>
                        <a:pt x="1" y="4580"/>
                      </a:lnTo>
                      <a:lnTo>
                        <a:pt x="2193" y="6772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0" name="Shape 1170"/>
                <p:cNvSpPr/>
                <p:nvPr/>
              </p:nvSpPr>
              <p:spPr>
                <a:xfrm>
                  <a:off x="6847025" y="33370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1170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1" name="Shape 1171"/>
                <p:cNvSpPr/>
                <p:nvPr/>
              </p:nvSpPr>
              <p:spPr>
                <a:xfrm>
                  <a:off x="6760575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2" name="Shape 1172"/>
                <p:cNvSpPr/>
                <p:nvPr/>
              </p:nvSpPr>
              <p:spPr>
                <a:xfrm>
                  <a:off x="6760575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0"/>
                      </a:moveTo>
                      <a:lnTo>
                        <a:pt x="561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3" name="Shape 1173"/>
                <p:cNvSpPr/>
                <p:nvPr/>
              </p:nvSpPr>
              <p:spPr>
                <a:xfrm>
                  <a:off x="6696650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4" name="Shape 1174"/>
                <p:cNvSpPr/>
                <p:nvPr/>
              </p:nvSpPr>
              <p:spPr>
                <a:xfrm>
                  <a:off x="6696650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0"/>
                      </a:moveTo>
                      <a:lnTo>
                        <a:pt x="999" y="56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5" name="Shape 1175"/>
                <p:cNvSpPr/>
                <p:nvPr/>
              </p:nvSpPr>
              <p:spPr>
                <a:xfrm>
                  <a:off x="667350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" y="1"/>
                      </a:moveTo>
                      <a:lnTo>
                        <a:pt x="117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6" name="Shape 1176"/>
                <p:cNvSpPr/>
                <p:nvPr/>
              </p:nvSpPr>
              <p:spPr>
                <a:xfrm>
                  <a:off x="6696650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7" name="Shape 1177"/>
                <p:cNvSpPr/>
                <p:nvPr/>
              </p:nvSpPr>
              <p:spPr>
                <a:xfrm>
                  <a:off x="6696650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0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8" name="Shape 1178"/>
                <p:cNvSpPr/>
                <p:nvPr/>
              </p:nvSpPr>
              <p:spPr>
                <a:xfrm>
                  <a:off x="6760575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1" y="999"/>
                      </a:moveTo>
                      <a:lnTo>
                        <a:pt x="56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79" name="Shape 1179"/>
                <p:cNvSpPr/>
                <p:nvPr/>
              </p:nvSpPr>
              <p:spPr>
                <a:xfrm>
                  <a:off x="6760575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0" name="Shape 1180"/>
                <p:cNvSpPr/>
                <p:nvPr/>
              </p:nvSpPr>
              <p:spPr>
                <a:xfrm>
                  <a:off x="6847025" y="651550"/>
                  <a:ext cx="25" cy="292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170" fill="none" extrusionOk="0">
                      <a:moveTo>
                        <a:pt x="1" y="0"/>
                      </a:moveTo>
                      <a:lnTo>
                        <a:pt x="1" y="116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1" name="Shape 1181"/>
                <p:cNvSpPr/>
                <p:nvPr/>
              </p:nvSpPr>
              <p:spPr>
                <a:xfrm>
                  <a:off x="6919500" y="632675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99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2" name="Shape 1182"/>
                <p:cNvSpPr/>
                <p:nvPr/>
              </p:nvSpPr>
              <p:spPr>
                <a:xfrm>
                  <a:off x="6933500" y="65762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3" name="Shape 1183"/>
                <p:cNvSpPr/>
                <p:nvPr/>
              </p:nvSpPr>
              <p:spPr>
                <a:xfrm>
                  <a:off x="6972475" y="579700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999" y="56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4" name="Shape 1184"/>
                <p:cNvSpPr/>
                <p:nvPr/>
              </p:nvSpPr>
              <p:spPr>
                <a:xfrm>
                  <a:off x="6997425" y="59370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5" name="Shape 1185"/>
                <p:cNvSpPr/>
                <p:nvPr/>
              </p:nvSpPr>
              <p:spPr>
                <a:xfrm>
                  <a:off x="6991350" y="507225"/>
                  <a:ext cx="2925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170" h="1" fill="none" extrusionOk="0">
                      <a:moveTo>
                        <a:pt x="1169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6" name="Shape 1186"/>
                <p:cNvSpPr/>
                <p:nvPr/>
              </p:nvSpPr>
              <p:spPr>
                <a:xfrm>
                  <a:off x="6972475" y="420775"/>
                  <a:ext cx="24975" cy="140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999" h="561" fill="none" extrusionOk="0">
                      <a:moveTo>
                        <a:pt x="0" y="561"/>
                      </a:moveTo>
                      <a:lnTo>
                        <a:pt x="999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7" name="Shape 1187"/>
                <p:cNvSpPr/>
                <p:nvPr/>
              </p:nvSpPr>
              <p:spPr>
                <a:xfrm>
                  <a:off x="6997425" y="420775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1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8" name="Shape 1188"/>
                <p:cNvSpPr/>
                <p:nvPr/>
              </p:nvSpPr>
              <p:spPr>
                <a:xfrm>
                  <a:off x="6919500" y="356850"/>
                  <a:ext cx="14025" cy="249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561" h="999" fill="none" extrusionOk="0">
                      <a:moveTo>
                        <a:pt x="560" y="0"/>
                      </a:moveTo>
                      <a:lnTo>
                        <a:pt x="0" y="999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89" name="Shape 1189"/>
                <p:cNvSpPr/>
                <p:nvPr/>
              </p:nvSpPr>
              <p:spPr>
                <a:xfrm>
                  <a:off x="6933500" y="356850"/>
                  <a:ext cx="25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" h="1" fill="none" extrusionOk="0">
                      <a:moveTo>
                        <a:pt x="0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grpSp>
            <p:nvGrpSpPr>
              <p:cNvPr id="1190" name="Shape 1190"/>
              <p:cNvGrpSpPr/>
              <p:nvPr/>
            </p:nvGrpSpPr>
            <p:grpSpPr>
              <a:xfrm>
                <a:off x="-129715" y="-196376"/>
                <a:ext cx="215966" cy="342398"/>
                <a:chOff x="6718575" y="2318625"/>
                <a:chExt cx="256950" cy="407375"/>
              </a:xfrm>
            </p:grpSpPr>
            <p:sp>
              <p:nvSpPr>
                <p:cNvPr id="1191" name="Shape 1191"/>
                <p:cNvSpPr/>
                <p:nvPr/>
              </p:nvSpPr>
              <p:spPr>
                <a:xfrm>
                  <a:off x="6795900" y="2673600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2"/>
                      </a:moveTo>
                      <a:lnTo>
                        <a:pt x="4092" y="1"/>
                      </a:lnTo>
                      <a:lnTo>
                        <a:pt x="0" y="1"/>
                      </a:lnTo>
                      <a:lnTo>
                        <a:pt x="0" y="902"/>
                      </a:lnTo>
                      <a:lnTo>
                        <a:pt x="4092" y="902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2" name="Shape 1192"/>
                <p:cNvSpPr/>
                <p:nvPr/>
              </p:nvSpPr>
              <p:spPr>
                <a:xfrm>
                  <a:off x="6795900" y="2650475"/>
                  <a:ext cx="102300" cy="2255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902" fill="none" extrusionOk="0">
                      <a:moveTo>
                        <a:pt x="4092" y="901"/>
                      </a:moveTo>
                      <a:lnTo>
                        <a:pt x="4092" y="0"/>
                      </a:lnTo>
                      <a:lnTo>
                        <a:pt x="0" y="0"/>
                      </a:lnTo>
                      <a:lnTo>
                        <a:pt x="0" y="901"/>
                      </a:lnTo>
                      <a:lnTo>
                        <a:pt x="4092" y="90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3" name="Shape 1193"/>
                <p:cNvSpPr/>
                <p:nvPr/>
              </p:nvSpPr>
              <p:spPr>
                <a:xfrm>
                  <a:off x="6795900" y="2696125"/>
                  <a:ext cx="102300" cy="29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195" fill="none" extrusionOk="0">
                      <a:moveTo>
                        <a:pt x="0" y="1"/>
                      </a:moveTo>
                      <a:lnTo>
                        <a:pt x="0" y="171"/>
                      </a:lnTo>
                      <a:lnTo>
                        <a:pt x="0" y="171"/>
                      </a:lnTo>
                      <a:lnTo>
                        <a:pt x="24" y="318"/>
                      </a:lnTo>
                      <a:lnTo>
                        <a:pt x="98" y="464"/>
                      </a:lnTo>
                      <a:lnTo>
                        <a:pt x="195" y="585"/>
                      </a:lnTo>
                      <a:lnTo>
                        <a:pt x="341" y="659"/>
                      </a:lnTo>
                      <a:lnTo>
                        <a:pt x="1875" y="1170"/>
                      </a:lnTo>
                      <a:lnTo>
                        <a:pt x="1875" y="1170"/>
                      </a:lnTo>
                      <a:lnTo>
                        <a:pt x="2046" y="1194"/>
                      </a:lnTo>
                      <a:lnTo>
                        <a:pt x="2046" y="1194"/>
                      </a:lnTo>
                      <a:lnTo>
                        <a:pt x="2216" y="1170"/>
                      </a:lnTo>
                      <a:lnTo>
                        <a:pt x="3751" y="659"/>
                      </a:lnTo>
                      <a:lnTo>
                        <a:pt x="3751" y="659"/>
                      </a:lnTo>
                      <a:lnTo>
                        <a:pt x="3897" y="585"/>
                      </a:lnTo>
                      <a:lnTo>
                        <a:pt x="3994" y="464"/>
                      </a:lnTo>
                      <a:lnTo>
                        <a:pt x="4067" y="318"/>
                      </a:lnTo>
                      <a:lnTo>
                        <a:pt x="4092" y="171"/>
                      </a:lnTo>
                      <a:lnTo>
                        <a:pt x="4092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4" name="Shape 1194"/>
                <p:cNvSpPr/>
                <p:nvPr/>
              </p:nvSpPr>
              <p:spPr>
                <a:xfrm>
                  <a:off x="67849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6674"/>
                      </a:moveTo>
                      <a:lnTo>
                        <a:pt x="1413" y="6674"/>
                      </a:lnTo>
                      <a:lnTo>
                        <a:pt x="585" y="2850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5" name="Shape 1195"/>
                <p:cNvSpPr/>
                <p:nvPr/>
              </p:nvSpPr>
              <p:spPr>
                <a:xfrm>
                  <a:off x="6718575" y="2318625"/>
                  <a:ext cx="256950" cy="3075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0278" h="12301" fill="none" extrusionOk="0">
                      <a:moveTo>
                        <a:pt x="7185" y="12300"/>
                      </a:moveTo>
                      <a:lnTo>
                        <a:pt x="7185" y="12300"/>
                      </a:lnTo>
                      <a:lnTo>
                        <a:pt x="7307" y="11764"/>
                      </a:lnTo>
                      <a:lnTo>
                        <a:pt x="7477" y="11253"/>
                      </a:lnTo>
                      <a:lnTo>
                        <a:pt x="7672" y="10766"/>
                      </a:lnTo>
                      <a:lnTo>
                        <a:pt x="7891" y="10327"/>
                      </a:lnTo>
                      <a:lnTo>
                        <a:pt x="8135" y="9913"/>
                      </a:lnTo>
                      <a:lnTo>
                        <a:pt x="8378" y="9499"/>
                      </a:lnTo>
                      <a:lnTo>
                        <a:pt x="8914" y="8720"/>
                      </a:lnTo>
                      <a:lnTo>
                        <a:pt x="9182" y="8330"/>
                      </a:lnTo>
                      <a:lnTo>
                        <a:pt x="9425" y="7941"/>
                      </a:lnTo>
                      <a:lnTo>
                        <a:pt x="9645" y="7551"/>
                      </a:lnTo>
                      <a:lnTo>
                        <a:pt x="9864" y="7113"/>
                      </a:lnTo>
                      <a:lnTo>
                        <a:pt x="10034" y="6674"/>
                      </a:lnTo>
                      <a:lnTo>
                        <a:pt x="10156" y="6187"/>
                      </a:lnTo>
                      <a:lnTo>
                        <a:pt x="10229" y="5676"/>
                      </a:lnTo>
                      <a:lnTo>
                        <a:pt x="10253" y="5408"/>
                      </a:lnTo>
                      <a:lnTo>
                        <a:pt x="10278" y="5140"/>
                      </a:lnTo>
                      <a:lnTo>
                        <a:pt x="10278" y="5140"/>
                      </a:lnTo>
                      <a:lnTo>
                        <a:pt x="10229" y="4604"/>
                      </a:lnTo>
                      <a:lnTo>
                        <a:pt x="10156" y="4093"/>
                      </a:lnTo>
                      <a:lnTo>
                        <a:pt x="10034" y="3605"/>
                      </a:lnTo>
                      <a:lnTo>
                        <a:pt x="9864" y="3143"/>
                      </a:lnTo>
                      <a:lnTo>
                        <a:pt x="9645" y="2680"/>
                      </a:lnTo>
                      <a:lnTo>
                        <a:pt x="9401" y="2266"/>
                      </a:lnTo>
                      <a:lnTo>
                        <a:pt x="9084" y="1876"/>
                      </a:lnTo>
                      <a:lnTo>
                        <a:pt x="8768" y="1511"/>
                      </a:lnTo>
                      <a:lnTo>
                        <a:pt x="8402" y="1170"/>
                      </a:lnTo>
                      <a:lnTo>
                        <a:pt x="8013" y="878"/>
                      </a:lnTo>
                      <a:lnTo>
                        <a:pt x="7574" y="634"/>
                      </a:lnTo>
                      <a:lnTo>
                        <a:pt x="7136" y="415"/>
                      </a:lnTo>
                      <a:lnTo>
                        <a:pt x="6673" y="244"/>
                      </a:lnTo>
                      <a:lnTo>
                        <a:pt x="6162" y="98"/>
                      </a:lnTo>
                      <a:lnTo>
                        <a:pt x="5675" y="25"/>
                      </a:lnTo>
                      <a:lnTo>
                        <a:pt x="5139" y="1"/>
                      </a:lnTo>
                      <a:lnTo>
                        <a:pt x="5139" y="1"/>
                      </a:lnTo>
                      <a:lnTo>
                        <a:pt x="4603" y="25"/>
                      </a:lnTo>
                      <a:lnTo>
                        <a:pt x="4116" y="98"/>
                      </a:lnTo>
                      <a:lnTo>
                        <a:pt x="3605" y="244"/>
                      </a:lnTo>
                      <a:lnTo>
                        <a:pt x="3142" y="415"/>
                      </a:lnTo>
                      <a:lnTo>
                        <a:pt x="2703" y="634"/>
                      </a:lnTo>
                      <a:lnTo>
                        <a:pt x="2265" y="878"/>
                      </a:lnTo>
                      <a:lnTo>
                        <a:pt x="1875" y="1170"/>
                      </a:lnTo>
                      <a:lnTo>
                        <a:pt x="1510" y="1511"/>
                      </a:lnTo>
                      <a:lnTo>
                        <a:pt x="1193" y="1876"/>
                      </a:lnTo>
                      <a:lnTo>
                        <a:pt x="877" y="2266"/>
                      </a:lnTo>
                      <a:lnTo>
                        <a:pt x="633" y="2680"/>
                      </a:lnTo>
                      <a:lnTo>
                        <a:pt x="414" y="3143"/>
                      </a:lnTo>
                      <a:lnTo>
                        <a:pt x="244" y="3605"/>
                      </a:lnTo>
                      <a:lnTo>
                        <a:pt x="122" y="4093"/>
                      </a:lnTo>
                      <a:lnTo>
                        <a:pt x="49" y="4604"/>
                      </a:lnTo>
                      <a:lnTo>
                        <a:pt x="0" y="5140"/>
                      </a:lnTo>
                      <a:lnTo>
                        <a:pt x="0" y="5140"/>
                      </a:lnTo>
                      <a:lnTo>
                        <a:pt x="24" y="5408"/>
                      </a:lnTo>
                      <a:lnTo>
                        <a:pt x="49" y="5676"/>
                      </a:lnTo>
                      <a:lnTo>
                        <a:pt x="122" y="6187"/>
                      </a:lnTo>
                      <a:lnTo>
                        <a:pt x="244" y="6674"/>
                      </a:lnTo>
                      <a:lnTo>
                        <a:pt x="414" y="7113"/>
                      </a:lnTo>
                      <a:lnTo>
                        <a:pt x="633" y="7551"/>
                      </a:lnTo>
                      <a:lnTo>
                        <a:pt x="852" y="7941"/>
                      </a:lnTo>
                      <a:lnTo>
                        <a:pt x="1096" y="8330"/>
                      </a:lnTo>
                      <a:lnTo>
                        <a:pt x="1364" y="8720"/>
                      </a:lnTo>
                      <a:lnTo>
                        <a:pt x="1900" y="9499"/>
                      </a:lnTo>
                      <a:lnTo>
                        <a:pt x="2143" y="9913"/>
                      </a:lnTo>
                      <a:lnTo>
                        <a:pt x="2387" y="10327"/>
                      </a:lnTo>
                      <a:lnTo>
                        <a:pt x="2606" y="10766"/>
                      </a:lnTo>
                      <a:lnTo>
                        <a:pt x="2801" y="11253"/>
                      </a:lnTo>
                      <a:lnTo>
                        <a:pt x="2971" y="11764"/>
                      </a:lnTo>
                      <a:lnTo>
                        <a:pt x="3093" y="12300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6" name="Shape 1196"/>
                <p:cNvSpPr/>
                <p:nvPr/>
              </p:nvSpPr>
              <p:spPr>
                <a:xfrm>
                  <a:off x="6873825" y="2459275"/>
                  <a:ext cx="35350" cy="1668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414" h="6675" fill="none" extrusionOk="0">
                      <a:moveTo>
                        <a:pt x="1413" y="1"/>
                      </a:moveTo>
                      <a:lnTo>
                        <a:pt x="1413" y="1"/>
                      </a:lnTo>
                      <a:lnTo>
                        <a:pt x="829" y="2850"/>
                      </a:lnTo>
                      <a:lnTo>
                        <a:pt x="1" y="6674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7" name="Shape 1197"/>
                <p:cNvSpPr/>
                <p:nvPr/>
              </p:nvSpPr>
              <p:spPr>
                <a:xfrm>
                  <a:off x="6801975" y="2453200"/>
                  <a:ext cx="90150" cy="195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606" h="780" fill="none" extrusionOk="0">
                      <a:moveTo>
                        <a:pt x="1" y="73"/>
                      </a:moveTo>
                      <a:lnTo>
                        <a:pt x="829" y="780"/>
                      </a:lnTo>
                      <a:lnTo>
                        <a:pt x="1657" y="73"/>
                      </a:lnTo>
                      <a:lnTo>
                        <a:pt x="1657" y="73"/>
                      </a:lnTo>
                      <a:lnTo>
                        <a:pt x="1730" y="25"/>
                      </a:lnTo>
                      <a:lnTo>
                        <a:pt x="1803" y="0"/>
                      </a:lnTo>
                      <a:lnTo>
                        <a:pt x="1876" y="25"/>
                      </a:lnTo>
                      <a:lnTo>
                        <a:pt x="1949" y="73"/>
                      </a:lnTo>
                      <a:lnTo>
                        <a:pt x="2777" y="780"/>
                      </a:lnTo>
                      <a:lnTo>
                        <a:pt x="3605" y="73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  <p:sp>
              <p:nvSpPr>
                <p:cNvPr id="1198" name="Shape 1198"/>
                <p:cNvSpPr/>
                <p:nvPr/>
              </p:nvSpPr>
              <p:spPr>
                <a:xfrm>
                  <a:off x="6795900" y="2628550"/>
                  <a:ext cx="102300" cy="2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4092" h="1" fill="none" extrusionOk="0">
                      <a:moveTo>
                        <a:pt x="0" y="1"/>
                      </a:moveTo>
                      <a:lnTo>
                        <a:pt x="4092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6B97CE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 lIns="91425" tIns="91425" rIns="91425" bIns="91425" anchor="ctr" anchorCtr="0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endParaRPr/>
                </a:p>
              </p:txBody>
            </p:sp>
          </p:grpSp>
          <p:sp>
            <p:nvSpPr>
              <p:cNvPr id="1199" name="Shape 1199"/>
              <p:cNvSpPr/>
              <p:nvPr/>
            </p:nvSpPr>
            <p:spPr>
              <a:xfrm>
                <a:off x="1475200" y="-195609"/>
                <a:ext cx="340843" cy="340864"/>
              </a:xfrm>
              <a:custGeom>
                <a:avLst/>
                <a:gdLst/>
                <a:ahLst/>
                <a:cxnLst/>
                <a:rect l="0" t="0" r="0" b="0"/>
                <a:pathLst>
                  <a:path w="16221" h="16222" fill="none" extrusionOk="0">
                    <a:moveTo>
                      <a:pt x="0" y="8111"/>
                    </a:moveTo>
                    <a:lnTo>
                      <a:pt x="0" y="8111"/>
                    </a:lnTo>
                    <a:lnTo>
                      <a:pt x="0" y="7697"/>
                    </a:lnTo>
                    <a:lnTo>
                      <a:pt x="49" y="7283"/>
                    </a:lnTo>
                    <a:lnTo>
                      <a:pt x="98" y="6869"/>
                    </a:lnTo>
                    <a:lnTo>
                      <a:pt x="171" y="6479"/>
                    </a:lnTo>
                    <a:lnTo>
                      <a:pt x="244" y="6090"/>
                    </a:lnTo>
                    <a:lnTo>
                      <a:pt x="366" y="5700"/>
                    </a:lnTo>
                    <a:lnTo>
                      <a:pt x="487" y="5335"/>
                    </a:lnTo>
                    <a:lnTo>
                      <a:pt x="634" y="4945"/>
                    </a:lnTo>
                    <a:lnTo>
                      <a:pt x="804" y="4604"/>
                    </a:lnTo>
                    <a:lnTo>
                      <a:pt x="975" y="4239"/>
                    </a:lnTo>
                    <a:lnTo>
                      <a:pt x="1169" y="3898"/>
                    </a:lnTo>
                    <a:lnTo>
                      <a:pt x="1389" y="3581"/>
                    </a:lnTo>
                    <a:lnTo>
                      <a:pt x="1608" y="3264"/>
                    </a:lnTo>
                    <a:lnTo>
                      <a:pt x="1851" y="2948"/>
                    </a:lnTo>
                    <a:lnTo>
                      <a:pt x="2119" y="2656"/>
                    </a:lnTo>
                    <a:lnTo>
                      <a:pt x="2387" y="2388"/>
                    </a:lnTo>
                    <a:lnTo>
                      <a:pt x="2655" y="2120"/>
                    </a:lnTo>
                    <a:lnTo>
                      <a:pt x="2947" y="1852"/>
                    </a:lnTo>
                    <a:lnTo>
                      <a:pt x="3264" y="1608"/>
                    </a:lnTo>
                    <a:lnTo>
                      <a:pt x="3581" y="1389"/>
                    </a:lnTo>
                    <a:lnTo>
                      <a:pt x="3897" y="1170"/>
                    </a:lnTo>
                    <a:lnTo>
                      <a:pt x="4238" y="975"/>
                    </a:lnTo>
                    <a:lnTo>
                      <a:pt x="4603" y="805"/>
                    </a:lnTo>
                    <a:lnTo>
                      <a:pt x="4944" y="634"/>
                    </a:lnTo>
                    <a:lnTo>
                      <a:pt x="5334" y="488"/>
                    </a:lnTo>
                    <a:lnTo>
                      <a:pt x="5699" y="366"/>
                    </a:lnTo>
                    <a:lnTo>
                      <a:pt x="6089" y="244"/>
                    </a:lnTo>
                    <a:lnTo>
                      <a:pt x="6479" y="171"/>
                    </a:lnTo>
                    <a:lnTo>
                      <a:pt x="6868" y="98"/>
                    </a:lnTo>
                    <a:lnTo>
                      <a:pt x="7282" y="50"/>
                    </a:lnTo>
                    <a:lnTo>
                      <a:pt x="7696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8525" y="1"/>
                    </a:lnTo>
                    <a:lnTo>
                      <a:pt x="8939" y="50"/>
                    </a:lnTo>
                    <a:lnTo>
                      <a:pt x="9353" y="98"/>
                    </a:lnTo>
                    <a:lnTo>
                      <a:pt x="9742" y="171"/>
                    </a:lnTo>
                    <a:lnTo>
                      <a:pt x="10132" y="244"/>
                    </a:lnTo>
                    <a:lnTo>
                      <a:pt x="10522" y="366"/>
                    </a:lnTo>
                    <a:lnTo>
                      <a:pt x="10911" y="488"/>
                    </a:lnTo>
                    <a:lnTo>
                      <a:pt x="11277" y="634"/>
                    </a:lnTo>
                    <a:lnTo>
                      <a:pt x="11618" y="805"/>
                    </a:lnTo>
                    <a:lnTo>
                      <a:pt x="11983" y="975"/>
                    </a:lnTo>
                    <a:lnTo>
                      <a:pt x="12324" y="1170"/>
                    </a:lnTo>
                    <a:lnTo>
                      <a:pt x="12641" y="1389"/>
                    </a:lnTo>
                    <a:lnTo>
                      <a:pt x="12957" y="1608"/>
                    </a:lnTo>
                    <a:lnTo>
                      <a:pt x="13274" y="1852"/>
                    </a:lnTo>
                    <a:lnTo>
                      <a:pt x="13566" y="2120"/>
                    </a:lnTo>
                    <a:lnTo>
                      <a:pt x="13834" y="2388"/>
                    </a:lnTo>
                    <a:lnTo>
                      <a:pt x="14126" y="2656"/>
                    </a:lnTo>
                    <a:lnTo>
                      <a:pt x="14370" y="2948"/>
                    </a:lnTo>
                    <a:lnTo>
                      <a:pt x="14613" y="3264"/>
                    </a:lnTo>
                    <a:lnTo>
                      <a:pt x="14832" y="3581"/>
                    </a:lnTo>
                    <a:lnTo>
                      <a:pt x="15052" y="3898"/>
                    </a:lnTo>
                    <a:lnTo>
                      <a:pt x="15247" y="4239"/>
                    </a:lnTo>
                    <a:lnTo>
                      <a:pt x="15417" y="4604"/>
                    </a:lnTo>
                    <a:lnTo>
                      <a:pt x="15587" y="4945"/>
                    </a:lnTo>
                    <a:lnTo>
                      <a:pt x="15734" y="5335"/>
                    </a:lnTo>
                    <a:lnTo>
                      <a:pt x="15855" y="5700"/>
                    </a:lnTo>
                    <a:lnTo>
                      <a:pt x="15977" y="6090"/>
                    </a:lnTo>
                    <a:lnTo>
                      <a:pt x="16050" y="6479"/>
                    </a:lnTo>
                    <a:lnTo>
                      <a:pt x="16123" y="6869"/>
                    </a:lnTo>
                    <a:lnTo>
                      <a:pt x="16172" y="7283"/>
                    </a:lnTo>
                    <a:lnTo>
                      <a:pt x="16221" y="7697"/>
                    </a:lnTo>
                    <a:lnTo>
                      <a:pt x="16221" y="8111"/>
                    </a:lnTo>
                    <a:lnTo>
                      <a:pt x="16221" y="8111"/>
                    </a:lnTo>
                    <a:lnTo>
                      <a:pt x="16221" y="8525"/>
                    </a:lnTo>
                    <a:lnTo>
                      <a:pt x="16172" y="8939"/>
                    </a:lnTo>
                    <a:lnTo>
                      <a:pt x="16123" y="9353"/>
                    </a:lnTo>
                    <a:lnTo>
                      <a:pt x="16050" y="9743"/>
                    </a:lnTo>
                    <a:lnTo>
                      <a:pt x="15977" y="10133"/>
                    </a:lnTo>
                    <a:lnTo>
                      <a:pt x="15855" y="10522"/>
                    </a:lnTo>
                    <a:lnTo>
                      <a:pt x="15734" y="10888"/>
                    </a:lnTo>
                    <a:lnTo>
                      <a:pt x="15587" y="11277"/>
                    </a:lnTo>
                    <a:lnTo>
                      <a:pt x="15417" y="11618"/>
                    </a:lnTo>
                    <a:lnTo>
                      <a:pt x="15247" y="11984"/>
                    </a:lnTo>
                    <a:lnTo>
                      <a:pt x="15052" y="12324"/>
                    </a:lnTo>
                    <a:lnTo>
                      <a:pt x="14832" y="12641"/>
                    </a:lnTo>
                    <a:lnTo>
                      <a:pt x="14613" y="12958"/>
                    </a:lnTo>
                    <a:lnTo>
                      <a:pt x="14370" y="13274"/>
                    </a:lnTo>
                    <a:lnTo>
                      <a:pt x="14126" y="13567"/>
                    </a:lnTo>
                    <a:lnTo>
                      <a:pt x="13834" y="13835"/>
                    </a:lnTo>
                    <a:lnTo>
                      <a:pt x="13566" y="14102"/>
                    </a:lnTo>
                    <a:lnTo>
                      <a:pt x="13274" y="14370"/>
                    </a:lnTo>
                    <a:lnTo>
                      <a:pt x="12957" y="14614"/>
                    </a:lnTo>
                    <a:lnTo>
                      <a:pt x="12641" y="14833"/>
                    </a:lnTo>
                    <a:lnTo>
                      <a:pt x="12324" y="15052"/>
                    </a:lnTo>
                    <a:lnTo>
                      <a:pt x="11983" y="15247"/>
                    </a:lnTo>
                    <a:lnTo>
                      <a:pt x="11618" y="15418"/>
                    </a:lnTo>
                    <a:lnTo>
                      <a:pt x="11277" y="15588"/>
                    </a:lnTo>
                    <a:lnTo>
                      <a:pt x="10911" y="15734"/>
                    </a:lnTo>
                    <a:lnTo>
                      <a:pt x="10522" y="15856"/>
                    </a:lnTo>
                    <a:lnTo>
                      <a:pt x="10132" y="15978"/>
                    </a:lnTo>
                    <a:lnTo>
                      <a:pt x="9742" y="16051"/>
                    </a:lnTo>
                    <a:lnTo>
                      <a:pt x="9353" y="16124"/>
                    </a:lnTo>
                    <a:lnTo>
                      <a:pt x="8939" y="16173"/>
                    </a:lnTo>
                    <a:lnTo>
                      <a:pt x="8525" y="16221"/>
                    </a:lnTo>
                    <a:lnTo>
                      <a:pt x="8111" y="16221"/>
                    </a:lnTo>
                    <a:lnTo>
                      <a:pt x="8111" y="16221"/>
                    </a:lnTo>
                    <a:lnTo>
                      <a:pt x="7696" y="16221"/>
                    </a:lnTo>
                    <a:lnTo>
                      <a:pt x="7282" y="16173"/>
                    </a:lnTo>
                    <a:lnTo>
                      <a:pt x="6868" y="16124"/>
                    </a:lnTo>
                    <a:lnTo>
                      <a:pt x="6479" y="16051"/>
                    </a:lnTo>
                    <a:lnTo>
                      <a:pt x="6089" y="15978"/>
                    </a:lnTo>
                    <a:lnTo>
                      <a:pt x="5699" y="15856"/>
                    </a:lnTo>
                    <a:lnTo>
                      <a:pt x="5334" y="15734"/>
                    </a:lnTo>
                    <a:lnTo>
                      <a:pt x="4944" y="15588"/>
                    </a:lnTo>
                    <a:lnTo>
                      <a:pt x="4603" y="15418"/>
                    </a:lnTo>
                    <a:lnTo>
                      <a:pt x="4238" y="15247"/>
                    </a:lnTo>
                    <a:lnTo>
                      <a:pt x="3897" y="15052"/>
                    </a:lnTo>
                    <a:lnTo>
                      <a:pt x="3581" y="14833"/>
                    </a:lnTo>
                    <a:lnTo>
                      <a:pt x="3264" y="14614"/>
                    </a:lnTo>
                    <a:lnTo>
                      <a:pt x="2947" y="14370"/>
                    </a:lnTo>
                    <a:lnTo>
                      <a:pt x="2655" y="14102"/>
                    </a:lnTo>
                    <a:lnTo>
                      <a:pt x="2387" y="13835"/>
                    </a:lnTo>
                    <a:lnTo>
                      <a:pt x="2119" y="13567"/>
                    </a:lnTo>
                    <a:lnTo>
                      <a:pt x="1851" y="13274"/>
                    </a:lnTo>
                    <a:lnTo>
                      <a:pt x="1608" y="12958"/>
                    </a:lnTo>
                    <a:lnTo>
                      <a:pt x="1389" y="12641"/>
                    </a:lnTo>
                    <a:lnTo>
                      <a:pt x="1169" y="12324"/>
                    </a:lnTo>
                    <a:lnTo>
                      <a:pt x="975" y="11984"/>
                    </a:lnTo>
                    <a:lnTo>
                      <a:pt x="804" y="11618"/>
                    </a:lnTo>
                    <a:lnTo>
                      <a:pt x="634" y="11277"/>
                    </a:lnTo>
                    <a:lnTo>
                      <a:pt x="487" y="10888"/>
                    </a:lnTo>
                    <a:lnTo>
                      <a:pt x="366" y="10522"/>
                    </a:lnTo>
                    <a:lnTo>
                      <a:pt x="244" y="10133"/>
                    </a:lnTo>
                    <a:lnTo>
                      <a:pt x="171" y="9743"/>
                    </a:lnTo>
                    <a:lnTo>
                      <a:pt x="98" y="9353"/>
                    </a:lnTo>
                    <a:lnTo>
                      <a:pt x="49" y="8939"/>
                    </a:lnTo>
                    <a:lnTo>
                      <a:pt x="0" y="8525"/>
                    </a:lnTo>
                    <a:lnTo>
                      <a:pt x="0" y="8111"/>
                    </a:lnTo>
                    <a:lnTo>
                      <a:pt x="0" y="8111"/>
                    </a:lnTo>
                    <a:close/>
                    <a:moveTo>
                      <a:pt x="7234" y="11180"/>
                    </a:moveTo>
                    <a:lnTo>
                      <a:pt x="7234" y="11180"/>
                    </a:lnTo>
                    <a:lnTo>
                      <a:pt x="7282" y="11180"/>
                    </a:lnTo>
                    <a:lnTo>
                      <a:pt x="7282" y="11180"/>
                    </a:lnTo>
                    <a:lnTo>
                      <a:pt x="7453" y="11155"/>
                    </a:lnTo>
                    <a:lnTo>
                      <a:pt x="7623" y="11082"/>
                    </a:lnTo>
                    <a:lnTo>
                      <a:pt x="7794" y="10985"/>
                    </a:lnTo>
                    <a:lnTo>
                      <a:pt x="7916" y="10863"/>
                    </a:lnTo>
                    <a:lnTo>
                      <a:pt x="12007" y="6747"/>
                    </a:lnTo>
                    <a:lnTo>
                      <a:pt x="12007" y="6747"/>
                    </a:lnTo>
                    <a:lnTo>
                      <a:pt x="12105" y="6625"/>
                    </a:lnTo>
                    <a:lnTo>
                      <a:pt x="12153" y="6504"/>
                    </a:lnTo>
                    <a:lnTo>
                      <a:pt x="12202" y="6358"/>
                    </a:lnTo>
                    <a:lnTo>
                      <a:pt x="12202" y="6211"/>
                    </a:lnTo>
                    <a:lnTo>
                      <a:pt x="12202" y="6211"/>
                    </a:lnTo>
                    <a:lnTo>
                      <a:pt x="12178" y="6017"/>
                    </a:lnTo>
                    <a:lnTo>
                      <a:pt x="12129" y="5822"/>
                    </a:lnTo>
                    <a:lnTo>
                      <a:pt x="12032" y="5676"/>
                    </a:lnTo>
                    <a:lnTo>
                      <a:pt x="11886" y="5529"/>
                    </a:lnTo>
                    <a:lnTo>
                      <a:pt x="11886" y="5529"/>
                    </a:lnTo>
                    <a:lnTo>
                      <a:pt x="11764" y="5432"/>
                    </a:lnTo>
                    <a:lnTo>
                      <a:pt x="11618" y="5383"/>
                    </a:lnTo>
                    <a:lnTo>
                      <a:pt x="11472" y="5335"/>
                    </a:lnTo>
                    <a:lnTo>
                      <a:pt x="11325" y="5335"/>
                    </a:lnTo>
                    <a:lnTo>
                      <a:pt x="11325" y="5335"/>
                    </a:lnTo>
                    <a:lnTo>
                      <a:pt x="11131" y="5359"/>
                    </a:lnTo>
                    <a:lnTo>
                      <a:pt x="10960" y="5408"/>
                    </a:lnTo>
                    <a:lnTo>
                      <a:pt x="10790" y="5505"/>
                    </a:lnTo>
                    <a:lnTo>
                      <a:pt x="10643" y="5651"/>
                    </a:lnTo>
                    <a:lnTo>
                      <a:pt x="7161" y="8988"/>
                    </a:lnTo>
                    <a:lnTo>
                      <a:pt x="5797" y="7648"/>
                    </a:lnTo>
                    <a:lnTo>
                      <a:pt x="5797" y="7648"/>
                    </a:lnTo>
                    <a:lnTo>
                      <a:pt x="5675" y="7527"/>
                    </a:lnTo>
                    <a:lnTo>
                      <a:pt x="5505" y="7454"/>
                    </a:lnTo>
                    <a:lnTo>
                      <a:pt x="5358" y="7405"/>
                    </a:lnTo>
                    <a:lnTo>
                      <a:pt x="5188" y="7380"/>
                    </a:lnTo>
                    <a:lnTo>
                      <a:pt x="5188" y="7380"/>
                    </a:lnTo>
                    <a:lnTo>
                      <a:pt x="5017" y="7405"/>
                    </a:lnTo>
                    <a:lnTo>
                      <a:pt x="4847" y="7454"/>
                    </a:lnTo>
                    <a:lnTo>
                      <a:pt x="4701" y="7527"/>
                    </a:lnTo>
                    <a:lnTo>
                      <a:pt x="4555" y="7648"/>
                    </a:lnTo>
                    <a:lnTo>
                      <a:pt x="4555" y="7648"/>
                    </a:lnTo>
                    <a:lnTo>
                      <a:pt x="4457" y="7770"/>
                    </a:lnTo>
                    <a:lnTo>
                      <a:pt x="4360" y="7916"/>
                    </a:lnTo>
                    <a:lnTo>
                      <a:pt x="4311" y="8087"/>
                    </a:lnTo>
                    <a:lnTo>
                      <a:pt x="4311" y="8257"/>
                    </a:lnTo>
                    <a:lnTo>
                      <a:pt x="4311" y="8257"/>
                    </a:lnTo>
                    <a:lnTo>
                      <a:pt x="4311" y="8428"/>
                    </a:lnTo>
                    <a:lnTo>
                      <a:pt x="4360" y="8598"/>
                    </a:lnTo>
                    <a:lnTo>
                      <a:pt x="4457" y="8744"/>
                    </a:lnTo>
                    <a:lnTo>
                      <a:pt x="4555" y="8890"/>
                    </a:lnTo>
                    <a:lnTo>
                      <a:pt x="6601" y="10936"/>
                    </a:lnTo>
                    <a:lnTo>
                      <a:pt x="6601" y="10936"/>
                    </a:lnTo>
                    <a:lnTo>
                      <a:pt x="6747" y="11034"/>
                    </a:lnTo>
                    <a:lnTo>
                      <a:pt x="6893" y="11131"/>
                    </a:lnTo>
                    <a:lnTo>
                      <a:pt x="7063" y="11180"/>
                    </a:lnTo>
                    <a:lnTo>
                      <a:pt x="7234" y="11180"/>
                    </a:lnTo>
                    <a:lnTo>
                      <a:pt x="7234" y="1118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6B97CE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1200" name="Shape 1200"/>
          <p:cNvSpPr/>
          <p:nvPr/>
        </p:nvSpPr>
        <p:spPr>
          <a:xfrm flipH="1">
            <a:off x="2095199" y="0"/>
            <a:ext cx="7048800" cy="51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201" name="Shape 1201"/>
          <p:cNvSpPr txBox="1">
            <a:spLocks noGrp="1"/>
          </p:cNvSpPr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02" name="Shape 1202"/>
          <p:cNvSpPr txBox="1">
            <a:spLocks noGrp="1"/>
          </p:cNvSpPr>
          <p:nvPr>
            <p:ph type="body" idx="1"/>
          </p:nvPr>
        </p:nvSpPr>
        <p:spPr>
          <a:xfrm>
            <a:off x="2544225" y="297366"/>
            <a:ext cx="2981399" cy="4661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1203" name="Shape 1203"/>
          <p:cNvSpPr txBox="1">
            <a:spLocks noGrp="1"/>
          </p:cNvSpPr>
          <p:nvPr>
            <p:ph type="body" idx="2"/>
          </p:nvPr>
        </p:nvSpPr>
        <p:spPr>
          <a:xfrm>
            <a:off x="5705275" y="297366"/>
            <a:ext cx="2981399" cy="4661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1204" name="Shape 1204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Shape 1523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FC5E8"/>
                </a:solidFill>
              </a:rPr>
              <a:t>‹#›</a:t>
            </a:fld>
            <a:endParaRPr lang="en">
              <a:solidFill>
                <a:srgbClr val="9FC5E8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bg>
      <p:bgPr>
        <a:solidFill>
          <a:srgbClr val="6FA8DC"/>
        </a:solidFill>
        <a:effectLst/>
      </p:bgPr>
    </p:bg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Shape 152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874625" y="484600"/>
            <a:ext cx="5561999" cy="42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FA8DC"/>
              </a:buClr>
              <a:buSzPct val="100000"/>
              <a:buFont typeface="Roboto"/>
              <a:buChar char="▸"/>
              <a:defRPr sz="30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6FA8DC"/>
              </a:buClr>
              <a:buSzPct val="100000"/>
              <a:buFont typeface="Roboto"/>
              <a:buChar char="▹"/>
              <a:defRPr sz="24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6FA8DC"/>
              </a:buClr>
              <a:buSzPct val="100000"/>
              <a:buFont typeface="Roboto"/>
              <a:defRPr sz="24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6FA8DC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073763"/>
              </a:buClr>
              <a:buSzPct val="100000"/>
              <a:buFont typeface="Roboto"/>
              <a:defRPr sz="18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9600" b="1">
                <a:solidFill>
                  <a:srgbClr val="0B5394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lang="en" sz="9600" b="1">
              <a:solidFill>
                <a:srgbClr val="0B539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  <p:sldLayoutId id="214748365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eXtreme Programming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7" name="Shape 15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762" y="1455737"/>
            <a:ext cx="2790825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8" name="Shape 15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9149" y="1707625"/>
            <a:ext cx="3547675" cy="235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566" name="Shape 1566"/>
          <p:cNvSpPr txBox="1"/>
          <p:nvPr/>
        </p:nvSpPr>
        <p:spPr>
          <a:xfrm>
            <a:off x="2335975" y="492175"/>
            <a:ext cx="5496300" cy="289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WHAT IS USER STORY?</a:t>
            </a:r>
            <a:endParaRPr lang="en" sz="3600" b="1">
              <a:latin typeface="Roboto" panose="02000000000000000000" charset="0"/>
              <a:ea typeface="Roboto" panose="02000000000000000000" charset="0"/>
              <a:cs typeface="Roboto" panose="02000000000000000000" charset="0"/>
              <a:sym typeface="Robot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DESIGN</a:t>
            </a:r>
          </a:p>
        </p:txBody>
      </p:sp>
      <p:sp>
        <p:nvSpPr>
          <p:cNvPr id="1575" name="Shape 1575"/>
          <p:cNvSpPr txBox="1"/>
          <p:nvPr/>
        </p:nvSpPr>
        <p:spPr>
          <a:xfrm>
            <a:off x="2393970" y="627534"/>
            <a:ext cx="2538070" cy="8640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Simply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334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Instinctively</a:t>
            </a:r>
            <a:endParaRPr smtClean="0"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Object Oriented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Core Funtions </a:t>
            </a: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First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200" smtClean="0">
                <a:latin typeface="Roboto"/>
                <a:ea typeface="Roboto"/>
                <a:cs typeface="Roboto"/>
                <a:sym typeface="Roboto"/>
              </a:rPr>
              <a:t>Priority First</a:t>
            </a:r>
            <a:endParaRPr sz="3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Shape 1575"/>
          <p:cNvSpPr txBox="1"/>
          <p:nvPr/>
        </p:nvSpPr>
        <p:spPr>
          <a:xfrm>
            <a:off x="2393970" y="1419622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Design.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With Continuos refactoring</a:t>
            </a:r>
            <a:endParaRPr sz="320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11760" y="627534"/>
            <a:ext cx="5904656" cy="794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/>
      <p:bldP spid="1575" grpId="1"/>
      <p:bldP spid="334" grpId="0"/>
      <p:bldP spid="334" grpId="1"/>
      <p:bldP spid="335" grpId="0"/>
      <p:bldP spid="335" grpId="1"/>
      <p:bldP spid="336" grpId="0"/>
      <p:bldP spid="336" grpId="1"/>
      <p:bldP spid="337" grpId="1"/>
      <p:bldP spid="337" grpId="2"/>
      <p:bldP spid="3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771550"/>
            <a:ext cx="5496300" cy="171953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How can we design </a:t>
            </a:r>
            <a:r>
              <a:rPr lang="en-US" altLang="ko-KR" sz="3600" b="1" smtClean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Object Oriented</a:t>
            </a:r>
            <a:r>
              <a:rPr lang="en-US" altLang="ko-KR" sz="36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?</a:t>
            </a:r>
            <a:endParaRPr lang="en" sz="3600" b="1"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88068" y="492175"/>
            <a:ext cx="5496300" cy="289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Using</a:t>
            </a:r>
            <a:r>
              <a:rPr lang="en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" sz="3600" b="1" smtClean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CRC </a:t>
            </a:r>
            <a:r>
              <a:rPr lang="en-US" sz="3600" b="1" smtClean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Card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!</a:t>
            </a:r>
            <a:endParaRPr lang="en" sz="3600" b="1"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pic>
        <p:nvPicPr>
          <p:cNvPr id="4" name="Picture 2" descr="http://www.inf.ed.ac.uk/teaching/courses/inf1/op/Tutorials/2008/blank-cr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459273"/>
            <a:ext cx="5225176" cy="283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142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CODING</a:t>
            </a:r>
            <a:endParaRPr lang="en" sz="1700"/>
          </a:p>
        </p:txBody>
      </p:sp>
      <p:sp>
        <p:nvSpPr>
          <p:cNvPr id="1575" name="Shape 1575"/>
          <p:cNvSpPr txBox="1"/>
          <p:nvPr/>
        </p:nvSpPr>
        <p:spPr>
          <a:xfrm>
            <a:off x="2393970" y="627534"/>
            <a:ext cx="5346382" cy="8640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Customer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places First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334" name="Shape 1575"/>
          <p:cNvSpPr txBox="1"/>
          <p:nvPr/>
        </p:nvSpPr>
        <p:spPr>
          <a:xfrm>
            <a:off x="2402032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Keep</a:t>
            </a: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code standard</a:t>
            </a:r>
            <a:endParaRPr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Shape 1575"/>
          <p:cNvSpPr txBox="1"/>
          <p:nvPr/>
        </p:nvSpPr>
        <p:spPr>
          <a:xfrm>
            <a:off x="2402032" y="627534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Unit test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first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Shape 1575"/>
          <p:cNvSpPr txBox="1"/>
          <p:nvPr/>
        </p:nvSpPr>
        <p:spPr>
          <a:xfrm>
            <a:off x="2411760" y="627534"/>
            <a:ext cx="6408712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Two developer in one pair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Integrates step by step.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Shape 1575"/>
          <p:cNvSpPr txBox="1"/>
          <p:nvPr/>
        </p:nvSpPr>
        <p:spPr>
          <a:xfrm>
            <a:off x="2406162" y="1239030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devlop</a:t>
            </a:r>
            <a:r>
              <a:rPr lang="en-US" altLang="ko-KR" sz="4000" b="1" smtClean="0"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Use</a:t>
            </a:r>
            <a:r>
              <a:rPr 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Separated computer </a:t>
            </a:r>
            <a:r>
              <a:rPr 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for</a:t>
            </a:r>
            <a:r>
              <a:rPr lang="en-US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integration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hape 1575"/>
          <p:cNvSpPr txBox="1"/>
          <p:nvPr/>
        </p:nvSpPr>
        <p:spPr>
          <a:xfrm>
            <a:off x="2411760" y="627534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Whole team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shares</a:t>
            </a: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Whole code.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Shape 1575"/>
          <p:cNvSpPr txBox="1"/>
          <p:nvPr/>
        </p:nvSpPr>
        <p:spPr>
          <a:xfrm>
            <a:off x="2690064" y="2355726"/>
            <a:ext cx="613040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“Collective Ownership”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Shape 1575"/>
          <p:cNvSpPr txBox="1"/>
          <p:nvPr/>
        </p:nvSpPr>
        <p:spPr>
          <a:xfrm>
            <a:off x="2627784" y="2355726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“Test-First Development”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Shape 1575"/>
          <p:cNvSpPr txBox="1"/>
          <p:nvPr/>
        </p:nvSpPr>
        <p:spPr>
          <a:xfrm>
            <a:off x="2474040" y="627534"/>
            <a:ext cx="6562456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How to develop?</a:t>
            </a:r>
            <a:endParaRPr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7680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" presetClass="exit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"/>
                            </p:stCondLst>
                            <p:childTnLst>
                              <p:par>
                                <p:cTn id="49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/>
      <p:bldP spid="1575" grpId="1"/>
      <p:bldP spid="334" grpId="0"/>
      <p:bldP spid="334" grpId="1"/>
      <p:bldP spid="335" grpId="0"/>
      <p:bldP spid="335" grpId="1"/>
      <p:bldP spid="336" grpId="0"/>
      <p:bldP spid="336" grpId="1"/>
      <p:bldP spid="337" grpId="0"/>
      <p:bldP spid="337" grpId="1"/>
      <p:bldP spid="338" grpId="0"/>
      <p:bldP spid="338" grpId="1"/>
      <p:bldP spid="339" grpId="0"/>
      <p:bldP spid="339" grpId="1"/>
      <p:bldP spid="11" grpId="0"/>
      <p:bldP spid="12" grpId="0"/>
      <p:bldP spid="13" grpId="0"/>
      <p:bldP spid="13" grpId="1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92175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Unit Test?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66"/>
          <p:cNvSpPr txBox="1"/>
          <p:nvPr/>
        </p:nvSpPr>
        <p:spPr>
          <a:xfrm>
            <a:off x="2339752" y="1419622"/>
            <a:ext cx="6624736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“Prove there’s no error in module”</a:t>
            </a:r>
            <a:endParaRPr lang="en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6" name="Shape 1566"/>
          <p:cNvSpPr txBox="1"/>
          <p:nvPr/>
        </p:nvSpPr>
        <p:spPr>
          <a:xfrm>
            <a:off x="2483769" y="2139702"/>
            <a:ext cx="3144342" cy="25922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Pros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Easy to coding!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Easy to edit!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Easy to collapse!</a:t>
            </a:r>
            <a:endParaRPr lang="en-US" sz="24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7" name="Shape 1566"/>
          <p:cNvSpPr txBox="1"/>
          <p:nvPr/>
        </p:nvSpPr>
        <p:spPr>
          <a:xfrm>
            <a:off x="5364088" y="2139702"/>
            <a:ext cx="3312368" cy="19442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Cons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Need more Effort</a:t>
            </a:r>
            <a:endParaRPr lang="en" sz="32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246769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20167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Pair Programming?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66"/>
          <p:cNvSpPr txBox="1"/>
          <p:nvPr/>
        </p:nvSpPr>
        <p:spPr>
          <a:xfrm>
            <a:off x="2339752" y="1347614"/>
            <a:ext cx="6624736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ko-KR" sz="28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“Two developers with one computer!”</a:t>
            </a:r>
            <a:endParaRPr lang="en" sz="28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6" name="Shape 1566"/>
          <p:cNvSpPr txBox="1"/>
          <p:nvPr/>
        </p:nvSpPr>
        <p:spPr>
          <a:xfrm>
            <a:off x="2555776" y="2211710"/>
            <a:ext cx="6048672" cy="25202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WHY?</a:t>
            </a:r>
            <a:endParaRPr lang="en-US" sz="32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Faster development speed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ko-KR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Decrease error rate</a:t>
            </a:r>
            <a:endParaRPr lang="en-US" altLang="ko-KR" sz="24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sz="24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Decrease troubleshooting time</a:t>
            </a:r>
            <a:endParaRPr lang="en-US" sz="24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60030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 build="p" bldLvl="5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TESTING</a:t>
            </a:r>
            <a:endParaRPr lang="en" sz="1700"/>
          </a:p>
        </p:txBody>
      </p:sp>
      <p:sp>
        <p:nvSpPr>
          <p:cNvPr id="1575" name="Shape 1575" hidden="1"/>
          <p:cNvSpPr txBox="1"/>
          <p:nvPr/>
        </p:nvSpPr>
        <p:spPr>
          <a:xfrm>
            <a:off x="2339752" y="1347614"/>
            <a:ext cx="6552728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b="1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Acceptence Test</a:t>
            </a:r>
            <a:endParaRPr lang="en-US" altLang="ko-KR" sz="4000" b="1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-4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11" name="Shape 1575"/>
          <p:cNvSpPr txBox="1"/>
          <p:nvPr/>
        </p:nvSpPr>
        <p:spPr>
          <a:xfrm>
            <a:off x="2339752" y="699542"/>
            <a:ext cx="6552728" cy="7920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Unit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Test</a:t>
            </a:r>
            <a:r>
              <a:rPr lang="ko-KR" altLang="en-US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-US" altLang="ko-KR" sz="40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is necessary!</a:t>
            </a:r>
            <a:endParaRPr lang="en-US" altLang="ko-KR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Shape 1575"/>
          <p:cNvSpPr txBox="1"/>
          <p:nvPr/>
        </p:nvSpPr>
        <p:spPr>
          <a:xfrm>
            <a:off x="2411760" y="1707654"/>
            <a:ext cx="6552728" cy="2016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altLang="ko-KR" sz="2800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Verify implement by </a:t>
            </a:r>
            <a:r>
              <a:rPr lang="en-US" altLang="ko-KR" sz="2800" b="1">
                <a:solidFill>
                  <a:schemeClr val="accent1">
                    <a:lumMod val="75000"/>
                  </a:schemeClr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User Story </a:t>
            </a:r>
            <a:r>
              <a:rPr lang="en-US" altLang="ko-KR" sz="2800" b="1">
                <a:solidFill>
                  <a:schemeClr val="accent1">
                    <a:lumMod val="75000"/>
                  </a:schemeClr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unit</a:t>
            </a:r>
            <a:r>
              <a:rPr lang="en-US" altLang="ko-KR" sz="2800" smtClean="0">
                <a:solidFill>
                  <a:schemeClr val="tx1"/>
                </a:solidFill>
                <a:latin typeface="Roboto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-US" altLang="ko-KR" sz="2800" smtClean="0">
              <a:solidFill>
                <a:schemeClr val="tx1"/>
              </a:solidFill>
              <a:latin typeface="Roboto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39132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6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5" grpId="0"/>
      <p:bldP spid="1575" grpId="1"/>
      <p:bldP spid="11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Small Release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-5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9" name="Shape 1566" hidden="1"/>
          <p:cNvSpPr txBox="1"/>
          <p:nvPr/>
        </p:nvSpPr>
        <p:spPr>
          <a:xfrm>
            <a:off x="2267744" y="436910"/>
            <a:ext cx="6912768" cy="13594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Show </a:t>
            </a:r>
            <a:r>
              <a:rPr lang="en-US" altLang="ko-KR" sz="3600" b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prototype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to customer</a:t>
            </a:r>
            <a:endParaRPr lang="en-US" altLang="ko-KR" sz="36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And get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-US" altLang="ko-KR" sz="44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Feedback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.</a:t>
            </a:r>
            <a:endParaRPr lang="en-US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10" name="Shape 1566" hidden="1"/>
          <p:cNvSpPr txBox="1"/>
          <p:nvPr/>
        </p:nvSpPr>
        <p:spPr>
          <a:xfrm>
            <a:off x="2340124" y="411510"/>
            <a:ext cx="6912768" cy="208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Caculate </a:t>
            </a:r>
            <a:r>
              <a:rPr lang="en-US" altLang="ko-KR" sz="36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Velocity</a:t>
            </a:r>
            <a:endParaRPr lang="en-US" altLang="ko-KR" sz="36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altLang="ko-KR" sz="36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t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o plan schedule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more accurate.</a:t>
            </a: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15" name="Shape 1566"/>
          <p:cNvSpPr txBox="1"/>
          <p:nvPr/>
        </p:nvSpPr>
        <p:spPr>
          <a:xfrm>
            <a:off x="2267744" y="3084463"/>
            <a:ext cx="6912768" cy="13594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Then get new</a:t>
            </a:r>
            <a:r>
              <a:rPr lang="en-US" altLang="ko-KR" sz="36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-US" altLang="ko-KR" sz="40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Requirment</a:t>
            </a:r>
            <a:r>
              <a:rPr lang="ko-KR" altLang="en-US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 </a:t>
            </a:r>
            <a:r>
              <a:rPr lang="en-US" altLang="ko-KR" sz="36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from customer.</a:t>
            </a:r>
            <a:endParaRPr lang="en-US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408900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3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66"/>
          <p:cNvSpPr txBox="1"/>
          <p:nvPr/>
        </p:nvSpPr>
        <p:spPr>
          <a:xfrm>
            <a:off x="2335975" y="420167"/>
            <a:ext cx="5496300" cy="8554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sz="3600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  <p:sp>
        <p:nvSpPr>
          <p:cNvPr id="7" name="Shape 1566"/>
          <p:cNvSpPr txBox="1"/>
          <p:nvPr/>
        </p:nvSpPr>
        <p:spPr>
          <a:xfrm>
            <a:off x="2339752" y="627534"/>
            <a:ext cx="6912768" cy="7834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3600" b="1" smtClean="0">
                <a:solidFill>
                  <a:schemeClr val="tx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rPr>
              <a:t>Velocity?</a:t>
            </a:r>
          </a:p>
        </p:txBody>
      </p:sp>
      <p:sp>
        <p:nvSpPr>
          <p:cNvPr id="8" name="Shape 1566"/>
          <p:cNvSpPr txBox="1"/>
          <p:nvPr/>
        </p:nvSpPr>
        <p:spPr>
          <a:xfrm>
            <a:off x="2339752" y="1635646"/>
            <a:ext cx="6912768" cy="18722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altLang="ko-KR" sz="3200" b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Project </a:t>
            </a:r>
            <a:r>
              <a:rPr lang="en-US" altLang="ko-KR" sz="3200" b="1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implement </a:t>
            </a:r>
            <a:r>
              <a:rPr lang="en-US" altLang="ko-KR" sz="3200" b="1" smtClean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speed.</a:t>
            </a:r>
            <a:endParaRPr lang="en-US" altLang="ko-KR" sz="32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  <a:p>
            <a:pPr lvl="0"/>
            <a:r>
              <a:rPr lang="en-US" altLang="ko-KR" sz="32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rPr>
              <a:t>Number of user stories implemented in one iteration</a:t>
            </a:r>
            <a:endParaRPr lang="en-US" altLang="ko-KR" sz="3200" b="1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25881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1. What is XP?</a:t>
            </a:r>
            <a:endParaRPr lang="en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077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Shape 1606"/>
          <p:cNvSpPr txBox="1">
            <a:spLocks noGrp="1"/>
          </p:cNvSpPr>
          <p:nvPr>
            <p:ph type="ctrTitle"/>
          </p:nvPr>
        </p:nvSpPr>
        <p:spPr>
          <a:xfrm>
            <a:off x="2970175" y="3107350"/>
            <a:ext cx="57926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3. Managing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95199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1" y="1144290"/>
            <a:ext cx="3359632" cy="16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 descr="https://lep.london/sites/default/files/images/content_page/Workspace_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921350"/>
            <a:ext cx="6242843" cy="176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https://upload.wikimedia.org/wikipedia/commons/thumb/b/bf/Pair_Programming_at_Chitika.JPG/1280px-Pair_Programming_at_Chitik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5" y="1144290"/>
            <a:ext cx="2786459" cy="16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hape 1544"/>
          <p:cNvSpPr txBox="1"/>
          <p:nvPr/>
        </p:nvSpPr>
        <p:spPr>
          <a:xfrm>
            <a:off x="2319598" y="267494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Open</a:t>
            </a:r>
            <a:r>
              <a:rPr lang="ko-KR" alt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Team </a:t>
            </a: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Workspace</a:t>
            </a: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Shape 1574"/>
          <p:cNvSpPr txBox="1">
            <a:spLocks/>
          </p:cNvSpPr>
          <p:nvPr/>
        </p:nvSpPr>
        <p:spPr>
          <a:xfrm>
            <a:off x="356275" y="1506710"/>
            <a:ext cx="1882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700" smtClean="0"/>
              <a:t>MANAGING</a:t>
            </a:r>
            <a:endParaRPr lang="en" sz="1700"/>
          </a:p>
        </p:txBody>
      </p:sp>
      <p:sp>
        <p:nvSpPr>
          <p:cNvPr id="13" name="Shape 1535"/>
          <p:cNvSpPr txBox="1">
            <a:spLocks/>
          </p:cNvSpPr>
          <p:nvPr/>
        </p:nvSpPr>
        <p:spPr>
          <a:xfrm>
            <a:off x="261475" y="2984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91854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544"/>
          <p:cNvSpPr txBox="1"/>
          <p:nvPr/>
        </p:nvSpPr>
        <p:spPr>
          <a:xfrm>
            <a:off x="2319598" y="195486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By calculating Velocity, 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altLang="ko-KR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Plan schedule more accurate.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Shape 1574"/>
          <p:cNvSpPr txBox="1">
            <a:spLocks/>
          </p:cNvSpPr>
          <p:nvPr/>
        </p:nvSpPr>
        <p:spPr>
          <a:xfrm>
            <a:off x="356275" y="1506710"/>
            <a:ext cx="1882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700" smtClean="0"/>
              <a:t>MANAGING</a:t>
            </a:r>
            <a:endParaRPr lang="en" sz="1700"/>
          </a:p>
        </p:txBody>
      </p:sp>
      <p:sp>
        <p:nvSpPr>
          <p:cNvPr id="13" name="Shape 1535"/>
          <p:cNvSpPr txBox="1">
            <a:spLocks/>
          </p:cNvSpPr>
          <p:nvPr/>
        </p:nvSpPr>
        <p:spPr>
          <a:xfrm>
            <a:off x="261475" y="2984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</a:t>
            </a:r>
            <a:endParaRPr lang="en" sz="24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482708"/>
            <a:ext cx="4536504" cy="3367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2940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395536" y="267494"/>
            <a:ext cx="8352928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smtClean="0"/>
              <a:t>Fix XP</a:t>
            </a:r>
            <a:br>
              <a:rPr lang="en" sz="7200" smtClean="0"/>
            </a:br>
            <a:r>
              <a:rPr lang="en" sz="7200" smtClean="0"/>
              <a:t>WHEN IT </a:t>
            </a:r>
            <a:br>
              <a:rPr lang="en" sz="7200" smtClean="0"/>
            </a:br>
            <a:r>
              <a:rPr lang="en" sz="7200" smtClean="0"/>
              <a:t>BREAKS!</a:t>
            </a:r>
            <a:endParaRPr lang="en" sz="7200"/>
          </a:p>
        </p:txBody>
      </p:sp>
      <p:sp>
        <p:nvSpPr>
          <p:cNvPr id="1627" name="Shape 1627"/>
          <p:cNvSpPr txBox="1">
            <a:spLocks noGrp="1"/>
          </p:cNvSpPr>
          <p:nvPr>
            <p:ph type="subTitle" idx="4294967295"/>
          </p:nvPr>
        </p:nvSpPr>
        <p:spPr>
          <a:xfrm>
            <a:off x="3419872" y="3777775"/>
            <a:ext cx="65130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You don’t have to stick a plan.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You can always change it, if needed.</a:t>
            </a:r>
            <a:endParaRPr lang="en" sz="1800" b="1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1364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107504" y="2067694"/>
            <a:ext cx="7704856" cy="7200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4800" smtClean="0"/>
              <a:t>HIGH MAINTAINABILITY </a:t>
            </a:r>
            <a:br>
              <a:rPr lang="en-US" altLang="ko-KR" sz="4800" smtClean="0"/>
            </a:br>
            <a:endParaRPr lang="en" sz="48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2089980" y="3414853"/>
            <a:ext cx="698477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6000" smtClean="0"/>
              <a:t>HIGH FLEXIBILITY</a:t>
            </a:r>
            <a:endParaRPr lang="en" sz="6000"/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4067944" y="267494"/>
            <a:ext cx="4536504" cy="1419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8800" smtClean="0">
                <a:solidFill>
                  <a:schemeClr val="accent1">
                    <a:lumMod val="50000"/>
                  </a:schemeClr>
                </a:solidFill>
              </a:rPr>
              <a:t>XP Pros</a:t>
            </a:r>
            <a:br>
              <a:rPr lang="en-US" altLang="ko-KR" sz="8800" smtClean="0">
                <a:solidFill>
                  <a:schemeClr val="accent1">
                    <a:lumMod val="50000"/>
                  </a:schemeClr>
                </a:solidFill>
              </a:rPr>
            </a:br>
            <a:endParaRPr lang="en" sz="880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202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 rot="21160650">
            <a:off x="128510" y="2236438"/>
            <a:ext cx="8352928" cy="86409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6600" smtClean="0"/>
              <a:t>CONCRETE RESPONSIBILITY</a:t>
            </a:r>
            <a:endParaRPr lang="en" sz="66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 rot="900000">
            <a:off x="2162604" y="915029"/>
            <a:ext cx="7408440" cy="12961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8800" smtClean="0"/>
              <a:t>TESTABILITY</a:t>
            </a:r>
            <a:endParaRPr lang="en" sz="8800"/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5364088" y="1079984"/>
            <a:ext cx="3384376" cy="100811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8000" smtClean="0"/>
              <a:t>LIGHT</a:t>
            </a:r>
            <a:endParaRPr lang="en" sz="80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>
            <a:off x="179512" y="3003798"/>
            <a:ext cx="3816424" cy="14401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7200" smtClean="0"/>
              <a:t>VISIBLE</a:t>
            </a:r>
            <a:endParaRPr lang="en" sz="72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3779912" y="1053479"/>
            <a:ext cx="2088232" cy="27279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600" smtClean="0">
                <a:solidFill>
                  <a:schemeClr val="accent1">
                    <a:lumMod val="75000"/>
                  </a:schemeClr>
                </a:solidFill>
              </a:rPr>
              <a:t>&amp;</a:t>
            </a:r>
            <a:endParaRPr lang="en" sz="166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4445348" y="3781399"/>
            <a:ext cx="4728864" cy="9728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4800" smtClean="0"/>
              <a:t>EXPLAINABLE</a:t>
            </a:r>
            <a:endParaRPr lang="en" sz="4800"/>
          </a:p>
        </p:txBody>
      </p:sp>
      <p:sp>
        <p:nvSpPr>
          <p:cNvPr id="6" name="Shape 1626"/>
          <p:cNvSpPr txBox="1">
            <a:spLocks/>
          </p:cNvSpPr>
          <p:nvPr/>
        </p:nvSpPr>
        <p:spPr>
          <a:xfrm>
            <a:off x="458292" y="513419"/>
            <a:ext cx="4284476" cy="10801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5400" smtClean="0"/>
              <a:t>REALISTIC</a:t>
            </a:r>
            <a:endParaRPr lang="en" sz="5400"/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467544" y="51470"/>
            <a:ext cx="8352928" cy="208823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ko-KR" sz="2400" smtClean="0"/>
              <a:t/>
            </a:r>
            <a:br>
              <a:rPr lang="en-US" altLang="ko-KR" sz="2400" smtClean="0"/>
            </a:br>
            <a:r>
              <a:rPr lang="en-US" altLang="ko-KR" sz="2400" smtClean="0"/>
              <a:t>  </a:t>
            </a:r>
            <a:r>
              <a:rPr lang="en-US" altLang="ko-KR" sz="7200" smtClean="0"/>
              <a:t>LOW </a:t>
            </a:r>
            <a:br>
              <a:rPr lang="en-US" altLang="ko-KR" sz="7200" smtClean="0"/>
            </a:br>
            <a:r>
              <a:rPr lang="en-US" altLang="ko-KR" sz="7200" smtClean="0"/>
              <a:t>COST</a:t>
            </a:r>
            <a:endParaRPr lang="en" sz="7200"/>
          </a:p>
        </p:txBody>
      </p:sp>
      <p:sp>
        <p:nvSpPr>
          <p:cNvPr id="3" name="Shape 1626"/>
          <p:cNvSpPr txBox="1">
            <a:spLocks/>
          </p:cNvSpPr>
          <p:nvPr/>
        </p:nvSpPr>
        <p:spPr>
          <a:xfrm>
            <a:off x="4139952" y="1707654"/>
            <a:ext cx="5040560" cy="23042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3200" smtClean="0"/>
              <a:t/>
            </a:r>
            <a:br>
              <a:rPr lang="en-US" altLang="ko-KR" sz="3200" smtClean="0"/>
            </a:br>
            <a:r>
              <a:rPr lang="en-US" altLang="ko-KR" sz="23900" smtClean="0"/>
              <a:t>XP</a:t>
            </a:r>
            <a:endParaRPr lang="en" sz="8800"/>
          </a:p>
        </p:txBody>
      </p:sp>
      <p:sp>
        <p:nvSpPr>
          <p:cNvPr id="4" name="Shape 1626"/>
          <p:cNvSpPr txBox="1">
            <a:spLocks/>
          </p:cNvSpPr>
          <p:nvPr/>
        </p:nvSpPr>
        <p:spPr>
          <a:xfrm>
            <a:off x="3347864" y="-524594"/>
            <a:ext cx="2016224" cy="2088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ko-KR" sz="2400" smtClean="0"/>
              <a:t/>
            </a:r>
            <a:br>
              <a:rPr lang="en-US" altLang="ko-KR" sz="2400" smtClean="0"/>
            </a:br>
            <a:r>
              <a:rPr lang="en-US" altLang="ko-KR" sz="19900" smtClean="0">
                <a:solidFill>
                  <a:schemeClr val="accent1">
                    <a:lumMod val="75000"/>
                  </a:schemeClr>
                </a:solidFill>
              </a:rPr>
              <a:t>@</a:t>
            </a:r>
            <a:endParaRPr lang="en" sz="1990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1597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Shape 1626"/>
          <p:cNvSpPr txBox="1">
            <a:spLocks noGrp="1"/>
          </p:cNvSpPr>
          <p:nvPr>
            <p:ph type="ctrTitle" idx="4294967295"/>
          </p:nvPr>
        </p:nvSpPr>
        <p:spPr>
          <a:xfrm>
            <a:off x="467544" y="1419622"/>
            <a:ext cx="8352928" cy="216024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1. XP needs at least one </a:t>
            </a:r>
            <a:r>
              <a:rPr lang="en-US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Veteran.</a:t>
            </a:r>
            <a:br>
              <a:rPr lang="en-US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2. Customer Centered Excessively.</a:t>
            </a:r>
            <a:b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3. Teamwork overly enforced. </a:t>
            </a:r>
            <a:b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</a:br>
            <a:r>
              <a:rPr lang="en-US" altLang="ko-KR" sz="28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4. Hard to apply to large project.</a:t>
            </a:r>
            <a:endParaRPr lang="en" sz="2800"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602231" y="-956642"/>
            <a:ext cx="477349" cy="7017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Shape 1626"/>
          <p:cNvSpPr txBox="1">
            <a:spLocks/>
          </p:cNvSpPr>
          <p:nvPr/>
        </p:nvSpPr>
        <p:spPr>
          <a:xfrm>
            <a:off x="7210896" y="483518"/>
            <a:ext cx="1872208" cy="9361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5000" smtClean="0"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Cons</a:t>
            </a:r>
            <a:endParaRPr lang="en" sz="5000"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123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1" name="Shape 1851"/>
          <p:cNvPicPr preferRelativeResize="0"/>
          <p:nvPr/>
        </p:nvPicPr>
        <p:blipFill rotWithShape="1">
          <a:blip r:embed="rId3">
            <a:alphaModFix/>
          </a:blip>
          <a:srcRect l="28831" r="30600"/>
          <a:stretch/>
        </p:blipFill>
        <p:spPr>
          <a:xfrm>
            <a:off x="0" y="0"/>
            <a:ext cx="20866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3" name="Shape 1853"/>
          <p:cNvSpPr txBox="1">
            <a:spLocks noGrp="1"/>
          </p:cNvSpPr>
          <p:nvPr>
            <p:ph type="ctrTitle" idx="4294967295"/>
          </p:nvPr>
        </p:nvSpPr>
        <p:spPr>
          <a:xfrm>
            <a:off x="2691650" y="440350"/>
            <a:ext cx="5571300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000">
                <a:solidFill>
                  <a:srgbClr val="9FC5E8"/>
                </a:solidFill>
              </a:rPr>
              <a:t>THANKS!</a:t>
            </a:r>
          </a:p>
        </p:txBody>
      </p:sp>
      <p:sp>
        <p:nvSpPr>
          <p:cNvPr id="1854" name="Shape 1854"/>
          <p:cNvSpPr txBox="1">
            <a:spLocks noGrp="1"/>
          </p:cNvSpPr>
          <p:nvPr>
            <p:ph type="subTitle" idx="4294967295"/>
          </p:nvPr>
        </p:nvSpPr>
        <p:spPr>
          <a:xfrm>
            <a:off x="2796050" y="1927875"/>
            <a:ext cx="5571300" cy="255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 b="1" smtClean="0"/>
              <a:t>Do U have any questions?</a:t>
            </a:r>
            <a:endParaRPr lang="en" sz="2400" b="1"/>
          </a:p>
        </p:txBody>
      </p:sp>
    </p:spTree>
    <p:extLst>
      <p:ext uri="{BB962C8B-B14F-4D97-AF65-F5344CB8AC3E}">
        <p14:creationId xmlns:p14="http://schemas.microsoft.com/office/powerpoint/2010/main" val="2480878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</a:p>
        </p:txBody>
      </p:sp>
      <p:sp>
        <p:nvSpPr>
          <p:cNvPr id="1536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WHAT IS XP?</a:t>
            </a:r>
          </a:p>
        </p:txBody>
      </p:sp>
      <p:sp>
        <p:nvSpPr>
          <p:cNvPr id="1537" name="Shape 1537"/>
          <p:cNvSpPr txBox="1"/>
          <p:nvPr/>
        </p:nvSpPr>
        <p:spPr>
          <a:xfrm>
            <a:off x="2406075" y="605125"/>
            <a:ext cx="6738000" cy="311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38" name="Shape 1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2700" y="236250"/>
            <a:ext cx="2045875" cy="25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9" name="Shape 15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4875" y="1474349"/>
            <a:ext cx="2999650" cy="401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Shape 1544"/>
          <p:cNvSpPr txBox="1"/>
          <p:nvPr/>
        </p:nvSpPr>
        <p:spPr>
          <a:xfrm>
            <a:off x="2319598" y="796950"/>
            <a:ext cx="6788906" cy="311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Purpose of XP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‘Deliver </a:t>
            </a:r>
            <a:r>
              <a:rPr lang="en" sz="1700" b="1" smtClean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well implemented software 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to customer in </a:t>
            </a:r>
            <a:r>
              <a:rPr lang="en" sz="1700" b="1" smtClean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quick time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7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" sz="17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 do this using communication with customer and teams.</a:t>
            </a: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F</a:t>
            </a:r>
            <a:r>
              <a:rPr lang="en" sz="24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eature of XP</a:t>
            </a:r>
            <a:endParaRPr lang="en" sz="24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M</a:t>
            </a:r>
            <a:r>
              <a:rPr lang="en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ake test case first, then </a:t>
            </a:r>
            <a:r>
              <a:rPr lang="en-US" sz="1700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implement project using test case.</a:t>
            </a: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0" rtl="0">
              <a:spcBef>
                <a:spcPts val="0"/>
              </a:spcBef>
              <a:buNone/>
            </a:pPr>
            <a:endParaRPr sz="1700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 smtClean="0"/>
              <a:t>PURPOSE</a:t>
            </a:r>
            <a:br>
              <a:rPr lang="en" sz="1700" smtClean="0"/>
            </a:br>
            <a:r>
              <a:rPr lang="en" sz="1700" smtClean="0"/>
              <a:t>&amp; FEATURE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-1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700" smtClean="0"/>
              <a:t>VALUE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627784" y="1059582"/>
            <a:ext cx="6696744" cy="3672408"/>
            <a:chOff x="2555776" y="974874"/>
            <a:chExt cx="6696744" cy="3672408"/>
          </a:xfrm>
        </p:grpSpPr>
        <p:sp>
          <p:nvSpPr>
            <p:cNvPr id="6" name="Shape 1544"/>
            <p:cNvSpPr txBox="1"/>
            <p:nvPr/>
          </p:nvSpPr>
          <p:spPr>
            <a:xfrm>
              <a:off x="2555776" y="1982986"/>
              <a:ext cx="3242053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altLang="ko-KR" sz="3600" b="1" smtClean="0">
                  <a:solidFill>
                    <a:schemeClr val="accent1">
                      <a:lumMod val="75000"/>
                    </a:schemeClr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Simple</a:t>
              </a:r>
              <a:endParaRPr sz="360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Shape 1544"/>
            <p:cNvSpPr txBox="1"/>
            <p:nvPr/>
          </p:nvSpPr>
          <p:spPr>
            <a:xfrm>
              <a:off x="4839320" y="974874"/>
              <a:ext cx="2973040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4800" smtClean="0">
                  <a:solidFill>
                    <a:srgbClr val="4D4D4D"/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Courage</a:t>
              </a:r>
              <a:endParaRPr sz="480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" name="Shape 1544"/>
            <p:cNvSpPr txBox="1"/>
            <p:nvPr/>
          </p:nvSpPr>
          <p:spPr>
            <a:xfrm>
              <a:off x="6640078" y="2343026"/>
              <a:ext cx="2612442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 smtClean="0">
                  <a:solidFill>
                    <a:srgbClr val="4D4D4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Feedback</a:t>
              </a:r>
              <a:endParaRPr sz="3600" b="1">
                <a:solidFill>
                  <a:srgbClr val="4D4D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" name="Shape 1544"/>
            <p:cNvSpPr txBox="1"/>
            <p:nvPr/>
          </p:nvSpPr>
          <p:spPr>
            <a:xfrm>
              <a:off x="3131840" y="3711178"/>
              <a:ext cx="2088232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altLang="ko-KR" sz="2800" b="1" smtClean="0">
                  <a:solidFill>
                    <a:srgbClr val="4D4D4D"/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Respect</a:t>
              </a:r>
              <a:endParaRPr sz="2800" b="1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0" name="Shape 1544"/>
            <p:cNvSpPr txBox="1"/>
            <p:nvPr/>
          </p:nvSpPr>
          <p:spPr>
            <a:xfrm>
              <a:off x="6064014" y="3999210"/>
              <a:ext cx="2828466" cy="6480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2800" b="1" smtClean="0">
                  <a:solidFill>
                    <a:schemeClr val="accent1">
                      <a:lumMod val="75000"/>
                    </a:schemeClr>
                  </a:solidFill>
                  <a:highlight>
                    <a:srgbClr val="FFFFFF"/>
                  </a:highlight>
                  <a:latin typeface="나눔고딕" panose="020D0604000000000000" pitchFamily="50" charset="-127"/>
                  <a:ea typeface="나눔고딕" panose="020D0604000000000000" pitchFamily="50" charset="-127"/>
                </a:rPr>
                <a:t>Communication</a:t>
              </a:r>
              <a:endParaRPr sz="2800" b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1" name="Shape 1598"/>
            <p:cNvSpPr txBox="1">
              <a:spLocks/>
            </p:cNvSpPr>
            <p:nvPr/>
          </p:nvSpPr>
          <p:spPr>
            <a:xfrm>
              <a:off x="4329292" y="1975315"/>
              <a:ext cx="2310786" cy="11597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100000"/>
                <a:buFont typeface="Montserrat"/>
                <a:buNone/>
                <a:defRPr sz="1800" b="1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lvl="1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lvl="2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lvl="3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lvl="4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lvl="5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lvl="6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lvl="7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lvl="8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r>
                <a:rPr lang="en" sz="11000" smtClean="0">
                  <a:solidFill>
                    <a:srgbClr val="9FC5E8"/>
                  </a:solidFill>
                </a:rPr>
                <a:t>XP</a:t>
              </a:r>
              <a:endParaRPr lang="en" sz="11000">
                <a:solidFill>
                  <a:srgbClr val="9FC5E8"/>
                </a:solidFill>
              </a:endParaRPr>
            </a:p>
          </p:txBody>
        </p:sp>
      </p:grpSp>
      <p:sp>
        <p:nvSpPr>
          <p:cNvPr id="12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</a:t>
            </a:r>
            <a:r>
              <a:rPr lang="en-US" altLang="ko-KR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’s  key value 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1919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36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700" smtClean="0"/>
              <a:t>Principle</a:t>
            </a:r>
            <a:endParaRPr lang="en" sz="1700"/>
          </a:p>
        </p:txBody>
      </p:sp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1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-3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12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28571"/>
              </a:lnSpc>
              <a:spcAft>
                <a:spcPts val="600"/>
              </a:spcAft>
              <a:buClr>
                <a:schemeClr val="dk1"/>
              </a:buClr>
              <a:buSzPct val="61111"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</a:t>
            </a:r>
            <a:r>
              <a:rPr lang="en-US" sz="2000" smtClean="0">
                <a:highlight>
                  <a:srgbClr val="FFFFFF"/>
                </a:highlight>
                <a:ea typeface="나눔고딕" panose="020D0604000000000000" pitchFamily="50" charset="-127"/>
              </a:rPr>
              <a:t> </a:t>
            </a:r>
            <a:r>
              <a:rPr lang="en-US" altLang="ko-KR" sz="2000" smtClean="0"/>
              <a:t>Important </a:t>
            </a:r>
            <a:r>
              <a:rPr lang="en-US" altLang="ko-KR" sz="2000"/>
              <a:t>principle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255925" y="1143974"/>
            <a:ext cx="7068602" cy="3444000"/>
            <a:chOff x="3054977" y="1399724"/>
            <a:chExt cx="5222439" cy="2443250"/>
          </a:xfrm>
        </p:grpSpPr>
        <p:sp>
          <p:nvSpPr>
            <p:cNvPr id="11" name="Shape 1598"/>
            <p:cNvSpPr txBox="1">
              <a:spLocks/>
            </p:cNvSpPr>
            <p:nvPr/>
          </p:nvSpPr>
          <p:spPr>
            <a:xfrm>
              <a:off x="5027132" y="1855399"/>
              <a:ext cx="1601051" cy="11597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100000"/>
                <a:buFont typeface="Montserrat"/>
                <a:buNone/>
                <a:defRPr sz="1800" b="1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lvl="1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lvl="2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lvl="3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lvl="4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lvl="5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lvl="6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lvl="7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lvl="8">
                <a:spcBef>
                  <a:spcPts val="0"/>
                </a:spcBef>
                <a:buClr>
                  <a:srgbClr val="FFFFFF"/>
                </a:buClr>
                <a:buSzPct val="100000"/>
                <a:buFont typeface="Montserrat"/>
                <a:buNone/>
                <a:def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r>
                <a:rPr lang="en" sz="11000" smtClean="0">
                  <a:solidFill>
                    <a:srgbClr val="9FC5E8"/>
                  </a:solidFill>
                </a:rPr>
                <a:t>XP</a:t>
              </a:r>
              <a:endParaRPr lang="en" sz="11000">
                <a:solidFill>
                  <a:srgbClr val="9FC5E8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099782" y="2344757"/>
              <a:ext cx="2277172" cy="398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Mutual interests</a:t>
              </a:r>
              <a:endParaRPr lang="ko-KR" altLang="en-US" sz="2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05762" y="1929906"/>
              <a:ext cx="2008867" cy="4148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Improvement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054977" y="2858804"/>
              <a:ext cx="2680178" cy="445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Self-examination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80650" y="1552557"/>
              <a:ext cx="15183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Quality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80065" y="2521262"/>
              <a:ext cx="1598292" cy="445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Humanity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12324" y="1399724"/>
              <a:ext cx="1528371" cy="445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Economy</a:t>
              </a:r>
              <a:endParaRPr lang="ko-KR" altLang="en-US" sz="32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93604" y="3304024"/>
              <a:ext cx="2620427" cy="538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Self-similarity</a:t>
              </a:r>
              <a:endParaRPr lang="ko-KR" altLang="en-US" sz="40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735155" y="1522168"/>
              <a:ext cx="25422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Diversity</a:t>
              </a:r>
              <a:endParaRPr lang="ko-KR" altLang="en-US" sz="4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04980" y="2098824"/>
              <a:ext cx="773212" cy="398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Flow</a:t>
              </a:r>
              <a:endParaRPr lang="ko-KR" altLang="en-US" sz="28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827657" y="3015198"/>
              <a:ext cx="890172" cy="3514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smtClean="0">
                  <a:latin typeface="나눔고딕" panose="020D0604000000000000" pitchFamily="50" charset="-127"/>
                  <a:ea typeface="나눔고딕" panose="020D0604000000000000" pitchFamily="50" charset="-127"/>
                </a:rPr>
                <a:t>Failure</a:t>
              </a:r>
              <a:endParaRPr lang="ko-KR" altLang="en-US" sz="2400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9032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 txBox="1">
            <a:spLocks noGrp="1"/>
          </p:cNvSpPr>
          <p:nvPr>
            <p:ph type="ctrTitle"/>
          </p:nvPr>
        </p:nvSpPr>
        <p:spPr>
          <a:xfrm>
            <a:off x="1147625" y="1968875"/>
            <a:ext cx="7498800" cy="2766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2. XP Process</a:t>
            </a:r>
            <a:endParaRPr lang="en"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46232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Shape 1550"/>
          <p:cNvSpPr txBox="1">
            <a:spLocks noGrp="1"/>
          </p:cNvSpPr>
          <p:nvPr>
            <p:ph type="title"/>
          </p:nvPr>
        </p:nvSpPr>
        <p:spPr>
          <a:xfrm>
            <a:off x="203875" y="1347614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XP PROCESS</a:t>
            </a:r>
          </a:p>
        </p:txBody>
      </p:sp>
      <p:pic>
        <p:nvPicPr>
          <p:cNvPr id="1551" name="Shape 15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7312" y="526132"/>
            <a:ext cx="5686425" cy="41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6" name="Shape 1544"/>
          <p:cNvSpPr txBox="1"/>
          <p:nvPr/>
        </p:nvSpPr>
        <p:spPr>
          <a:xfrm>
            <a:off x="2267744" y="314102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XP I</a:t>
            </a:r>
            <a:r>
              <a:rPr lang="en-US" altLang="ko-KR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teration </a:t>
            </a:r>
            <a:r>
              <a:rPr lang="en-US" altLang="ko-KR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process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Shape 1557"/>
          <p:cNvSpPr txBox="1">
            <a:spLocks noGrp="1"/>
          </p:cNvSpPr>
          <p:nvPr>
            <p:ph type="title"/>
          </p:nvPr>
        </p:nvSpPr>
        <p:spPr>
          <a:xfrm>
            <a:off x="203875" y="1354310"/>
            <a:ext cx="1882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/>
              <a:t>PLANNING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2483768" y="1779662"/>
            <a:ext cx="6301500" cy="1644978"/>
            <a:chOff x="2590980" y="1749261"/>
            <a:chExt cx="6301500" cy="1644978"/>
          </a:xfrm>
        </p:grpSpPr>
        <p:sp>
          <p:nvSpPr>
            <p:cNvPr id="1558" name="Shape 1558"/>
            <p:cNvSpPr/>
            <p:nvPr/>
          </p:nvSpPr>
          <p:spPr>
            <a:xfrm>
              <a:off x="2590980" y="2284800"/>
              <a:ext cx="6301500" cy="573900"/>
            </a:xfrm>
            <a:prstGeom prst="homePlate">
              <a:avLst>
                <a:gd name="adj" fmla="val 50000"/>
              </a:avLst>
            </a:prstGeom>
            <a:solidFill>
              <a:srgbClr val="CFE2F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2820198" y="1750255"/>
              <a:ext cx="1642990" cy="1642990"/>
            </a:xfrm>
            <a:prstGeom prst="ellipse">
              <a:avLst/>
            </a:prstGeom>
            <a:solidFill>
              <a:srgbClr val="6FA8DC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User fills</a:t>
              </a:r>
              <a:endParaRPr lang="en" sz="160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endParaRP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 b="1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U</a:t>
              </a:r>
              <a:r>
                <a:rPr lang="en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ser </a:t>
              </a:r>
              <a:r>
                <a:rPr lang="en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story</a:t>
              </a:r>
              <a:endParaRPr lang="en" sz="1600" b="1">
                <a:solidFill>
                  <a:srgbClr val="FFFFFF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endParaRPr>
            </a:p>
          </p:txBody>
        </p:sp>
        <p:sp>
          <p:nvSpPr>
            <p:cNvPr id="1560" name="Shape 1560"/>
            <p:cNvSpPr/>
            <p:nvPr/>
          </p:nvSpPr>
          <p:spPr>
            <a:xfrm>
              <a:off x="4793821" y="1750255"/>
              <a:ext cx="1642990" cy="1642990"/>
            </a:xfrm>
            <a:prstGeom prst="ellipse">
              <a:avLst/>
            </a:prstGeom>
            <a:solidFill>
              <a:srgbClr val="3D85C6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Developer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Review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User story</a:t>
              </a:r>
              <a:endParaRPr lang="en" sz="1600" b="1">
                <a:solidFill>
                  <a:srgbClr val="FFFFFF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endParaRPr>
            </a:p>
          </p:txBody>
        </p:sp>
        <p:sp>
          <p:nvSpPr>
            <p:cNvPr id="1561" name="Shape 1561"/>
            <p:cNvSpPr/>
            <p:nvPr/>
          </p:nvSpPr>
          <p:spPr>
            <a:xfrm>
              <a:off x="6767444" y="1749261"/>
              <a:ext cx="1644978" cy="1644978"/>
            </a:xfrm>
            <a:prstGeom prst="ellipse">
              <a:avLst/>
            </a:prstGeom>
            <a:solidFill>
              <a:srgbClr val="0B5394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altLang="ko-KR" sz="1600" b="1" smtClean="0">
                  <a:solidFill>
                    <a:srgbClr val="FFFFFF"/>
                  </a:solidFill>
                  <a:latin typeface="Roboto" panose="02000000000000000000" charset="0"/>
                  <a:ea typeface="Roboto" panose="02000000000000000000" charset="0"/>
                  <a:cs typeface="Roboto" panose="02000000000000000000" charset="0"/>
                  <a:sym typeface="Roboto"/>
                </a:rPr>
                <a:t>Iteration</a:t>
              </a:r>
              <a:endParaRPr lang="en" sz="1600" b="1" smtClean="0">
                <a:solidFill>
                  <a:srgbClr val="FFFFFF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  <a:sym typeface="Roboto"/>
              </a:endParaRP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-US" sz="1600" smtClean="0">
                  <a:solidFill>
                    <a:srgbClr val="FFFF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Roboto"/>
                  <a:sym typeface="Roboto"/>
                </a:rPr>
                <a:t>Plan Meeting</a:t>
              </a:r>
              <a:endParaRPr lang="en" sz="160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Roboto"/>
                <a:sym typeface="Roboto"/>
              </a:endParaRPr>
            </a:p>
          </p:txBody>
        </p:sp>
      </p:grpSp>
      <p:sp>
        <p:nvSpPr>
          <p:cNvPr id="8" name="Shape 1535"/>
          <p:cNvSpPr txBox="1">
            <a:spLocks noGrp="1"/>
          </p:cNvSpPr>
          <p:nvPr>
            <p:ph type="sldNum" idx="12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2</a:t>
            </a:r>
            <a:r>
              <a:rPr lang="en" sz="24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</a:t>
            </a:r>
            <a:r>
              <a:rPr lang="en" sz="4800" b="1" smtClean="0">
                <a:solidFill>
                  <a:srgbClr val="002060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-1</a:t>
            </a:r>
            <a:endParaRPr lang="en" sz="7200" b="1">
              <a:solidFill>
                <a:srgbClr val="002060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  <p:sp>
        <p:nvSpPr>
          <p:cNvPr id="9" name="Shape 1544"/>
          <p:cNvSpPr txBox="1"/>
          <p:nvPr/>
        </p:nvSpPr>
        <p:spPr>
          <a:xfrm>
            <a:off x="2319598" y="411510"/>
            <a:ext cx="6788906" cy="64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28571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Release Planning</a:t>
            </a:r>
            <a:r>
              <a:rPr lang="ko-KR" altLang="en-US" sz="2000" b="1" smtClean="0">
                <a:solidFill>
                  <a:srgbClr val="4D4D4D"/>
                </a:solidFill>
                <a:highlight>
                  <a:srgbClr val="FFFFFF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절차</a:t>
            </a:r>
            <a:endParaRPr lang="en" sz="2000" b="1">
              <a:solidFill>
                <a:srgbClr val="4D4D4D"/>
              </a:solidFill>
              <a:highlight>
                <a:srgbClr val="FFFFFF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em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2853</TotalTime>
  <Words>472</Words>
  <Application>Microsoft Office PowerPoint</Application>
  <PresentationFormat>On-screen Show (16:9)</PresentationFormat>
  <Paragraphs>141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굴림</vt:lpstr>
      <vt:lpstr>Arial</vt:lpstr>
      <vt:lpstr>Roboto</vt:lpstr>
      <vt:lpstr>나눔고딕</vt:lpstr>
      <vt:lpstr>Montserrat</vt:lpstr>
      <vt:lpstr>맑은 고딕</vt:lpstr>
      <vt:lpstr>Aemelia template</vt:lpstr>
      <vt:lpstr>eXtreme Programming </vt:lpstr>
      <vt:lpstr>1. What is XP? </vt:lpstr>
      <vt:lpstr>WHAT IS XP?</vt:lpstr>
      <vt:lpstr>PURPOSE &amp; FEATURE</vt:lpstr>
      <vt:lpstr>VALUE</vt:lpstr>
      <vt:lpstr>Principle</vt:lpstr>
      <vt:lpstr>2. XP Process </vt:lpstr>
      <vt:lpstr>XP PROCESS</vt:lpstr>
      <vt:lpstr>PLANNING</vt:lpstr>
      <vt:lpstr>PowerPoint Presentation</vt:lpstr>
      <vt:lpstr>DESIGN</vt:lpstr>
      <vt:lpstr>PowerPoint Presentation</vt:lpstr>
      <vt:lpstr>PowerPoint Presentation</vt:lpstr>
      <vt:lpstr>CODING</vt:lpstr>
      <vt:lpstr>PowerPoint Presentation</vt:lpstr>
      <vt:lpstr>PowerPoint Presentation</vt:lpstr>
      <vt:lpstr>TESTING</vt:lpstr>
      <vt:lpstr>Small Release</vt:lpstr>
      <vt:lpstr>PowerPoint Presentation</vt:lpstr>
      <vt:lpstr>3. Managing</vt:lpstr>
      <vt:lpstr>PowerPoint Presentation</vt:lpstr>
      <vt:lpstr>PowerPoint Presentation</vt:lpstr>
      <vt:lpstr>Fix XP WHEN IT  BREAKS!</vt:lpstr>
      <vt:lpstr>HIGH MAINTAINABILITY  </vt:lpstr>
      <vt:lpstr>CONCRETE RESPONSIBILITY</vt:lpstr>
      <vt:lpstr>LIGHT</vt:lpstr>
      <vt:lpstr>   LOW  COST</vt:lpstr>
      <vt:lpstr>1. XP needs at least one Veteran. 2. Customer Centered Excessively. 3. Teamwork overly enforced.  4. Hard to apply to large project.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eXtreme Programming</dc:title>
  <dc:creator>송형석</dc:creator>
  <cp:lastModifiedBy>송형석</cp:lastModifiedBy>
  <cp:revision>89</cp:revision>
  <dcterms:modified xsi:type="dcterms:W3CDTF">2016-04-12T09:18:51Z</dcterms:modified>
</cp:coreProperties>
</file>